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78" r:id="rId14"/>
    <p:sldId id="277" r:id="rId15"/>
    <p:sldId id="282" r:id="rId16"/>
    <p:sldId id="281" r:id="rId17"/>
    <p:sldId id="280" r:id="rId18"/>
    <p:sldId id="279" r:id="rId19"/>
    <p:sldId id="276" r:id="rId20"/>
    <p:sldId id="275" r:id="rId21"/>
    <p:sldId id="274" r:id="rId22"/>
    <p:sldId id="273" r:id="rId23"/>
    <p:sldId id="272" r:id="rId24"/>
    <p:sldId id="271" r:id="rId25"/>
    <p:sldId id="260" r:id="rId26"/>
    <p:sldId id="259" r:id="rId27"/>
    <p:sldId id="258" r:id="rId28"/>
    <p:sldId id="283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Shxql372b4sfVkP6JyXHA==" hashData="jkyynmNT9NlFR/T5D0vm38+HJr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26EB2-F735-47D4-A57A-1DE4D77B5DF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AB3ED-363A-42C7-942F-A539FEA7F50A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C5DCB-A2B7-42AC-9A36-E84ECC2A64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AA9D5FF-7E2B-46A3-99C9-CB259C2C537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10.png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image" Target="../media/image25.gif"/><Relationship Id="rId7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1.gif"/><Relationship Id="rId7" Type="http://schemas.openxmlformats.org/officeDocument/2006/relationships/image" Target="../media/image3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13" Type="http://schemas.openxmlformats.org/officeDocument/2006/relationships/image" Target="../media/image51.gif"/><Relationship Id="rId3" Type="http://schemas.openxmlformats.org/officeDocument/2006/relationships/image" Target="../media/image41.png"/><Relationship Id="rId7" Type="http://schemas.openxmlformats.org/officeDocument/2006/relationships/image" Target="../media/image45.gif"/><Relationship Id="rId12" Type="http://schemas.openxmlformats.org/officeDocument/2006/relationships/image" Target="../media/image50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11" Type="http://schemas.openxmlformats.org/officeDocument/2006/relationships/image" Target="../media/image49.gif"/><Relationship Id="rId5" Type="http://schemas.openxmlformats.org/officeDocument/2006/relationships/image" Target="../media/image43.gif"/><Relationship Id="rId10" Type="http://schemas.openxmlformats.org/officeDocument/2006/relationships/image" Target="../media/image48.gif"/><Relationship Id="rId4" Type="http://schemas.openxmlformats.org/officeDocument/2006/relationships/image" Target="../media/image42.png"/><Relationship Id="rId9" Type="http://schemas.openxmlformats.org/officeDocument/2006/relationships/image" Target="../media/image47.gif"/><Relationship Id="rId1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3.gif"/><Relationship Id="rId7" Type="http://schemas.openxmlformats.org/officeDocument/2006/relationships/image" Target="../media/image10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5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gif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7" Type="http://schemas.openxmlformats.org/officeDocument/2006/relationships/image" Target="../media/image1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gif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gif"/><Relationship Id="rId5" Type="http://schemas.openxmlformats.org/officeDocument/2006/relationships/image" Target="../media/image10.png"/><Relationship Id="rId4" Type="http://schemas.openxmlformats.org/officeDocument/2006/relationships/image" Target="../media/image76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gif"/><Relationship Id="rId3" Type="http://schemas.openxmlformats.org/officeDocument/2006/relationships/image" Target="../media/image53.gif"/><Relationship Id="rId7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54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3" Type="http://schemas.openxmlformats.org/officeDocument/2006/relationships/image" Target="../media/image53.gif"/><Relationship Id="rId7" Type="http://schemas.openxmlformats.org/officeDocument/2006/relationships/image" Target="../media/image10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54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61996343led_zeppelin_logo_by_w00den_sp00n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933056"/>
            <a:ext cx="7086600" cy="885825"/>
          </a:xfrm>
          <a:prstGeom prst="rect">
            <a:avLst/>
          </a:prstGeom>
          <a:noFill/>
        </p:spPr>
      </p:pic>
      <p:pic>
        <p:nvPicPr>
          <p:cNvPr id="2355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908720"/>
            <a:ext cx="4486275" cy="504826"/>
          </a:xfrm>
          <a:prstGeom prst="rect">
            <a:avLst/>
          </a:prstGeom>
          <a:noFill/>
        </p:spPr>
      </p:pic>
      <p:pic>
        <p:nvPicPr>
          <p:cNvPr id="2355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04664"/>
            <a:ext cx="2705100" cy="504826"/>
          </a:xfrm>
          <a:prstGeom prst="rect">
            <a:avLst/>
          </a:prstGeom>
          <a:noFill/>
        </p:spPr>
      </p:pic>
      <p:pic>
        <p:nvPicPr>
          <p:cNvPr id="23561" name="Picture 9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5733256"/>
            <a:ext cx="3914775" cy="504826"/>
          </a:xfrm>
          <a:prstGeom prst="rect">
            <a:avLst/>
          </a:prstGeom>
          <a:noFill/>
        </p:spPr>
      </p:pic>
      <p:pic>
        <p:nvPicPr>
          <p:cNvPr id="23562" name="Picture 10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5805264"/>
            <a:ext cx="648072" cy="621804"/>
          </a:xfrm>
          <a:prstGeom prst="rect">
            <a:avLst/>
          </a:prstGeom>
          <a:noFill/>
        </p:spPr>
      </p:pic>
      <p:pic>
        <p:nvPicPr>
          <p:cNvPr id="23564" name="Picture 12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4941168"/>
            <a:ext cx="5143500" cy="504826"/>
          </a:xfrm>
          <a:prstGeom prst="rect">
            <a:avLst/>
          </a:prstGeom>
          <a:noFill/>
        </p:spPr>
      </p:pic>
      <p:pic>
        <p:nvPicPr>
          <p:cNvPr id="23565" name="Picture 13" descr="C:\Users\Usuario\Downloads\zzzzzzzzMARCOS\marcosMUY DELGADOS\vkeret_175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  <p:sndAc>
      <p:stSnd>
        <p:snd r:embed="rId2" name="led zepellin - led zeppelin - rock and roll45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s[6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08437" cy="6381328"/>
          </a:xfrm>
          <a:prstGeom prst="rect">
            <a:avLst/>
          </a:prstGeom>
        </p:spPr>
      </p:pic>
      <p:pic>
        <p:nvPicPr>
          <p:cNvPr id="26625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http://smz2.kiliz.fr/07/Glits_af0888198f993db511565cb90706cf7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692696"/>
            <a:ext cx="4867275" cy="1181100"/>
          </a:xfrm>
          <a:prstGeom prst="rect">
            <a:avLst/>
          </a:prstGeom>
          <a:noFill/>
        </p:spPr>
      </p:pic>
      <p:pic>
        <p:nvPicPr>
          <p:cNvPr id="4" name="Picture 4" descr="http://smz2.kiliz.fr/07/Glits_af0888198f993db511565cb90706cf7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5301208"/>
            <a:ext cx="4867275" cy="1181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4" name="Picture 4" descr="http://smz4.kiliz.fr/07/Glits_ab308502b012ae0e19b0855b25ac658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941168"/>
            <a:ext cx="3857625" cy="962025"/>
          </a:xfrm>
          <a:prstGeom prst="rect">
            <a:avLst/>
          </a:prstGeom>
          <a:noFill/>
        </p:spPr>
      </p:pic>
      <p:pic>
        <p:nvPicPr>
          <p:cNvPr id="25602" name="Picture 2" descr="http://smz2.kiliz.fr/07/Glits_af0888198f993db511565cb90706cf7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404664"/>
            <a:ext cx="4867275" cy="1181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itarras-electrica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8604448" cy="6453336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http://smz5.kiliz.fr/07/Glits_239f34e1688ace0d0710d7f0ea66a13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173810">
            <a:off x="-244305" y="2558108"/>
            <a:ext cx="3857625" cy="962025"/>
          </a:xfrm>
          <a:prstGeom prst="rect">
            <a:avLst/>
          </a:prstGeom>
          <a:noFill/>
        </p:spPr>
      </p:pic>
      <p:pic>
        <p:nvPicPr>
          <p:cNvPr id="5" name="Picture 2" descr="http://smz5.kiliz.fr/07/Glits_239f34e1688ace0d0710d7f0ea66a13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173810">
            <a:off x="2924046" y="2414091"/>
            <a:ext cx="3857625" cy="962025"/>
          </a:xfrm>
          <a:prstGeom prst="rect">
            <a:avLst/>
          </a:prstGeom>
          <a:noFill/>
        </p:spPr>
      </p:pic>
      <p:pic>
        <p:nvPicPr>
          <p:cNvPr id="24580" name="Picture 4" descr="http://smz5.kiliz.fr/07/Glits_239f34e1688ace0d0710d7f0ea66a13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828608">
            <a:off x="5596928" y="2481529"/>
            <a:ext cx="3857625" cy="9620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 bingha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76456" cy="6507342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http://smz5.kiliz.fr/07/Glits_239f34e1688ace0d0710d7f0ea66a13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445224"/>
            <a:ext cx="3857625" cy="9620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d-zeppelin-badge1440-900-copy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4797152"/>
            <a:ext cx="4528889" cy="381001"/>
          </a:xfrm>
          <a:prstGeom prst="rect">
            <a:avLst/>
          </a:prstGeom>
          <a:noFill/>
        </p:spPr>
      </p:pic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301208"/>
            <a:ext cx="4472955" cy="381001"/>
          </a:xfrm>
          <a:prstGeom prst="rect">
            <a:avLst/>
          </a:prstGeom>
          <a:noFill/>
        </p:spPr>
      </p:pic>
      <p:pic>
        <p:nvPicPr>
          <p:cNvPr id="6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www.katou.fr/07/Glits_2171d84e312ba187ca89d5f73411e9b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836712"/>
            <a:ext cx="3857625" cy="9620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d-zeppelin-los-dioses-del-rock-caja-de-lujo-en-espanol_MPE-O-3256087407_1020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373216"/>
            <a:ext cx="4924425" cy="381001"/>
          </a:xfrm>
          <a:prstGeom prst="rect">
            <a:avLst/>
          </a:prstGeom>
          <a:noFill/>
        </p:spPr>
      </p:pic>
      <p:pic>
        <p:nvPicPr>
          <p:cNvPr id="1434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805264"/>
            <a:ext cx="5162550" cy="381001"/>
          </a:xfrm>
          <a:prstGeom prst="rect">
            <a:avLst/>
          </a:prstGeom>
          <a:noFill/>
        </p:spPr>
      </p:pic>
      <p:pic>
        <p:nvPicPr>
          <p:cNvPr id="5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d-zeppelin-celebration-day-press-conference-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301208"/>
          </a:xfrm>
          <a:prstGeom prst="rect">
            <a:avLst/>
          </a:prstGeom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517232"/>
            <a:ext cx="4909889" cy="381001"/>
          </a:xfrm>
          <a:prstGeom prst="rect">
            <a:avLst/>
          </a:prstGeom>
          <a:noFill/>
        </p:spPr>
      </p:pic>
      <p:pic>
        <p:nvPicPr>
          <p:cNvPr id="1536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5517232"/>
            <a:ext cx="4010794" cy="381001"/>
          </a:xfrm>
          <a:prstGeom prst="rect">
            <a:avLst/>
          </a:prstGeom>
          <a:noFill/>
        </p:spPr>
      </p:pic>
      <p:pic>
        <p:nvPicPr>
          <p:cNvPr id="15366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6021288"/>
            <a:ext cx="3960440" cy="381001"/>
          </a:xfrm>
          <a:prstGeom prst="rect">
            <a:avLst/>
          </a:prstGeom>
          <a:noFill/>
        </p:spPr>
      </p:pic>
      <p:pic>
        <p:nvPicPr>
          <p:cNvPr id="15368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38228" y="6021288"/>
            <a:ext cx="4905772" cy="381001"/>
          </a:xfrm>
          <a:prstGeom prst="rect">
            <a:avLst/>
          </a:prstGeom>
          <a:noFill/>
        </p:spPr>
      </p:pic>
      <p:pic>
        <p:nvPicPr>
          <p:cNvPr id="7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4" name="Picture 4" descr="http://smz3.kiliz.fr/07/Glits_6dbdd1abbcfe669e8bafec398672d89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2492896"/>
            <a:ext cx="4524375" cy="714375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d-Zeppeli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157192"/>
            <a:ext cx="3819525" cy="504826"/>
          </a:xfrm>
          <a:prstGeom prst="rect">
            <a:avLst/>
          </a:prstGeom>
          <a:noFill/>
        </p:spPr>
      </p:pic>
      <p:pic>
        <p:nvPicPr>
          <p:cNvPr id="1639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157192"/>
            <a:ext cx="3314700" cy="504826"/>
          </a:xfrm>
          <a:prstGeom prst="rect">
            <a:avLst/>
          </a:prstGeom>
          <a:noFill/>
        </p:spPr>
      </p:pic>
      <p:pic>
        <p:nvPicPr>
          <p:cNvPr id="1639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517232"/>
            <a:ext cx="4551809" cy="576064"/>
          </a:xfrm>
          <a:prstGeom prst="rect">
            <a:avLst/>
          </a:prstGeom>
          <a:noFill/>
        </p:spPr>
      </p:pic>
      <p:pic>
        <p:nvPicPr>
          <p:cNvPr id="1639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5589240"/>
            <a:ext cx="4355976" cy="504826"/>
          </a:xfrm>
          <a:prstGeom prst="rect">
            <a:avLst/>
          </a:prstGeom>
          <a:noFill/>
        </p:spPr>
      </p:pic>
      <p:pic>
        <p:nvPicPr>
          <p:cNvPr id="16396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5949280"/>
            <a:ext cx="2047875" cy="504826"/>
          </a:xfrm>
          <a:prstGeom prst="rect">
            <a:avLst/>
          </a:prstGeom>
          <a:noFill/>
        </p:spPr>
      </p:pic>
      <p:pic>
        <p:nvPicPr>
          <p:cNvPr id="8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z-Zeppeli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229200"/>
            <a:ext cx="3819525" cy="504826"/>
          </a:xfrm>
          <a:prstGeom prst="rect">
            <a:avLst/>
          </a:prstGeom>
          <a:noFill/>
        </p:spPr>
      </p:pic>
      <p:pic>
        <p:nvPicPr>
          <p:cNvPr id="1741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229200"/>
            <a:ext cx="4171950" cy="504826"/>
          </a:xfrm>
          <a:prstGeom prst="rect">
            <a:avLst/>
          </a:prstGeom>
          <a:noFill/>
        </p:spPr>
      </p:pic>
      <p:pic>
        <p:nvPicPr>
          <p:cNvPr id="17416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661248"/>
            <a:ext cx="4095750" cy="504826"/>
          </a:xfrm>
          <a:prstGeom prst="rect">
            <a:avLst/>
          </a:prstGeom>
          <a:noFill/>
        </p:spPr>
      </p:pic>
      <p:pic>
        <p:nvPicPr>
          <p:cNvPr id="17418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5661248"/>
            <a:ext cx="3838575" cy="504826"/>
          </a:xfrm>
          <a:prstGeom prst="rect">
            <a:avLst/>
          </a:prstGeom>
          <a:noFill/>
        </p:spPr>
      </p:pic>
      <p:pic>
        <p:nvPicPr>
          <p:cNvPr id="7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LETRAS\0_54785_4f0a5665_M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2339752" cy="1793810"/>
          </a:xfrm>
          <a:prstGeom prst="rect">
            <a:avLst/>
          </a:prstGeom>
          <a:noFill/>
        </p:spPr>
      </p:pic>
      <p:pic>
        <p:nvPicPr>
          <p:cNvPr id="18434" name="Picture 2" descr="C:\Users\Usuario\Downloads\LETRAS\0_5475c_fe60efc6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908720"/>
            <a:ext cx="2312369" cy="1772816"/>
          </a:xfrm>
          <a:prstGeom prst="rect">
            <a:avLst/>
          </a:prstGeom>
          <a:noFill/>
        </p:spPr>
      </p:pic>
      <p:pic>
        <p:nvPicPr>
          <p:cNvPr id="18435" name="Picture 3" descr="C:\Users\Usuario\Downloads\LETRAS\0_5475b_ba8a6120_M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836712"/>
            <a:ext cx="2406292" cy="1844824"/>
          </a:xfrm>
          <a:prstGeom prst="rect">
            <a:avLst/>
          </a:prstGeom>
          <a:noFill/>
        </p:spPr>
      </p:pic>
      <p:pic>
        <p:nvPicPr>
          <p:cNvPr id="18436" name="Picture 4" descr="C:\Users\Usuario\Downloads\ZNECESARIO PARA PPS\letra 2\1245782079_0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573016"/>
            <a:ext cx="1047750" cy="1181100"/>
          </a:xfrm>
          <a:prstGeom prst="rect">
            <a:avLst/>
          </a:prstGeom>
          <a:noFill/>
        </p:spPr>
      </p:pic>
      <p:pic>
        <p:nvPicPr>
          <p:cNvPr id="18437" name="Picture 5" descr="C:\Users\Usuario\Downloads\ZNECESARIO PARA PPS\letra 2\1245781977_9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3573016"/>
            <a:ext cx="1047750" cy="1181100"/>
          </a:xfrm>
          <a:prstGeom prst="rect">
            <a:avLst/>
          </a:prstGeom>
          <a:noFill/>
        </p:spPr>
      </p:pic>
      <p:pic>
        <p:nvPicPr>
          <p:cNvPr id="18438" name="Picture 6" descr="C:\Users\Usuario\Downloads\ZNECESARIO PARA PPS\letra 2\1245782024_5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3573016"/>
            <a:ext cx="1047750" cy="1181100"/>
          </a:xfrm>
          <a:prstGeom prst="rect">
            <a:avLst/>
          </a:prstGeom>
          <a:noFill/>
        </p:spPr>
      </p:pic>
      <p:pic>
        <p:nvPicPr>
          <p:cNvPr id="18439" name="Picture 7" descr="C:\Users\Usuario\Downloads\ZNECESARIO PARA PPS\letra 2\1245782024_5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3573016"/>
            <a:ext cx="1047750" cy="1181100"/>
          </a:xfrm>
          <a:prstGeom prst="rect">
            <a:avLst/>
          </a:prstGeom>
          <a:noFill/>
        </p:spPr>
      </p:pic>
      <p:pic>
        <p:nvPicPr>
          <p:cNvPr id="10" name="Picture 5" descr="C:\Users\Usuario\Downloads\ZNECESARIO PARA PPS\letra 2\1245781977_9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3645024"/>
            <a:ext cx="1047750" cy="1181100"/>
          </a:xfrm>
          <a:prstGeom prst="rect">
            <a:avLst/>
          </a:prstGeom>
          <a:noFill/>
        </p:spPr>
      </p:pic>
      <p:pic>
        <p:nvPicPr>
          <p:cNvPr id="18440" name="Picture 8" descr="C:\Users\Usuario\Downloads\ZNECESARIO PARA PPS\letra 2\1245781520_3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3645024"/>
            <a:ext cx="571500" cy="933450"/>
          </a:xfrm>
          <a:prstGeom prst="rect">
            <a:avLst/>
          </a:prstGeom>
          <a:noFill/>
        </p:spPr>
      </p:pic>
      <p:pic>
        <p:nvPicPr>
          <p:cNvPr id="18441" name="Picture 9" descr="C:\Users\Usuario\Downloads\ZNECESARIO PARA PPS\letra 2\1245781520_3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3645024"/>
            <a:ext cx="571500" cy="933450"/>
          </a:xfrm>
          <a:prstGeom prst="rect">
            <a:avLst/>
          </a:prstGeom>
          <a:noFill/>
        </p:spPr>
      </p:pic>
      <p:pic>
        <p:nvPicPr>
          <p:cNvPr id="18442" name="Picture 10" descr="C:\Users\Usuario\Downloads\ZNECESARIO PARA PPS\letra 2\1245781995_8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3573016"/>
            <a:ext cx="1047750" cy="1181100"/>
          </a:xfrm>
          <a:prstGeom prst="rect">
            <a:avLst/>
          </a:prstGeom>
          <a:noFill/>
        </p:spPr>
      </p:pic>
      <p:pic>
        <p:nvPicPr>
          <p:cNvPr id="18443" name="Picture 11" descr="C:\Users\Usuario\Downloads\ZNECESARIO PARA PPS\letra 2\1245782014_49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3573016"/>
            <a:ext cx="1047750" cy="1181100"/>
          </a:xfrm>
          <a:prstGeom prst="rect">
            <a:avLst/>
          </a:prstGeom>
          <a:noFill/>
        </p:spPr>
      </p:pic>
      <p:pic>
        <p:nvPicPr>
          <p:cNvPr id="18445" name="Picture 13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552" y="4941168"/>
            <a:ext cx="2905125" cy="504826"/>
          </a:xfrm>
          <a:prstGeom prst="rect">
            <a:avLst/>
          </a:prstGeom>
          <a:noFill/>
        </p:spPr>
      </p:pic>
      <p:pic>
        <p:nvPicPr>
          <p:cNvPr id="18447" name="Picture 15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03848" y="4941168"/>
            <a:ext cx="3048000" cy="504826"/>
          </a:xfrm>
          <a:prstGeom prst="rect">
            <a:avLst/>
          </a:prstGeom>
          <a:noFill/>
        </p:spPr>
      </p:pic>
      <p:pic>
        <p:nvPicPr>
          <p:cNvPr id="17" name="Picture 13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8144" y="4941168"/>
            <a:ext cx="2905125" cy="504826"/>
          </a:xfrm>
          <a:prstGeom prst="rect">
            <a:avLst/>
          </a:prstGeom>
          <a:noFill/>
        </p:spPr>
      </p:pic>
      <p:pic>
        <p:nvPicPr>
          <p:cNvPr id="18449" name="Picture 17" descr="www.glitterjoy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95736" y="5373216"/>
            <a:ext cx="4629150" cy="504826"/>
          </a:xfrm>
          <a:prstGeom prst="rect">
            <a:avLst/>
          </a:prstGeom>
          <a:noFill/>
        </p:spPr>
      </p:pic>
      <p:pic>
        <p:nvPicPr>
          <p:cNvPr id="18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itarras-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86400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373216"/>
            <a:ext cx="3952875" cy="504826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373216"/>
            <a:ext cx="3467100" cy="504826"/>
          </a:xfrm>
          <a:prstGeom prst="rect">
            <a:avLst/>
          </a:prstGeom>
          <a:noFill/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733256"/>
            <a:ext cx="4695825" cy="504826"/>
          </a:xfrm>
          <a:prstGeom prst="rect">
            <a:avLst/>
          </a:prstGeom>
          <a:noFill/>
        </p:spPr>
      </p:pic>
      <p:pic>
        <p:nvPicPr>
          <p:cNvPr id="6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5733256"/>
            <a:ext cx="4283968" cy="504826"/>
          </a:xfrm>
          <a:prstGeom prst="rect">
            <a:avLst/>
          </a:prstGeom>
          <a:noFill/>
        </p:spPr>
      </p:pic>
      <p:pic>
        <p:nvPicPr>
          <p:cNvPr id="7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http://smz2.kiliz.fr/07/Glits_af0888198f993db511565cb90706cf78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2420888"/>
            <a:ext cx="4867275" cy="11811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acd1a22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7200800" cy="6876763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http://www.kiliz.fr/07/Glits_8ad10bd6710758c6b2bfd6594c6f81e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56369" y="3100784"/>
            <a:ext cx="2257425" cy="609600"/>
          </a:xfrm>
          <a:prstGeom prst="rect">
            <a:avLst/>
          </a:prstGeom>
          <a:noFill/>
        </p:spPr>
      </p:pic>
      <p:pic>
        <p:nvPicPr>
          <p:cNvPr id="5" name="Picture 2" descr="http://www.kiliz.fr/07/Glits_8ad10bd6710758c6b2bfd6594c6f81e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04471" y="3028777"/>
            <a:ext cx="2257425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52c04f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-1"/>
            <a:ext cx="7344816" cy="6858001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http://www.kiliz.fr/07/Glits_8ad10bd6710758c6b2bfd6594c6f81e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56369" y="3100784"/>
            <a:ext cx="2257425" cy="609600"/>
          </a:xfrm>
          <a:prstGeom prst="rect">
            <a:avLst/>
          </a:prstGeom>
          <a:noFill/>
        </p:spPr>
      </p:pic>
      <p:pic>
        <p:nvPicPr>
          <p:cNvPr id="14340" name="Picture 4" descr="http://www.kiliz.fr/07/Glits_8ad10bd6710758c6b2bfd6594c6f81e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76480" y="3100785"/>
            <a:ext cx="2257425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7d17e63c9_89817090_o2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14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7200800" cy="6867763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http://www.kiliz.fr/07/Glits_8ad10bd6710758c6b2bfd6594c6f81e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361" y="2956768"/>
            <a:ext cx="2257425" cy="609600"/>
          </a:xfrm>
          <a:prstGeom prst="rect">
            <a:avLst/>
          </a:prstGeom>
          <a:noFill/>
        </p:spPr>
      </p:pic>
      <p:pic>
        <p:nvPicPr>
          <p:cNvPr id="12292" name="Picture 4" descr="http://www.kiliz.fr/07/Glits_8ad10bd6710758c6b2bfd6594c6f81e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32464" y="3028777"/>
            <a:ext cx="2257425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kl.-.-.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Picture 4" descr="http://smz4.kiliz.fr/07/Glits_70608f385d8d6a0ace8d8a048293ee8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48680"/>
            <a:ext cx="2771775" cy="7143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4" name="Picture 4" descr="http://www.katou.fr/07/Glits_86ba47f417051bf5f67dd29fd31e920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5373216"/>
            <a:ext cx="4867275" cy="11811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jmjkl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0" name="Picture 4" descr="http://www.katou.fr/07/Glits_86ba47f417051bf5f67dd29fd31e920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301208"/>
            <a:ext cx="4867275" cy="11811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nn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http://smz4.kiliz.fr/07/Glits_70608f385d8d6a0ace8d8a048293ee8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797152"/>
            <a:ext cx="2771775" cy="7143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hh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  <p:pic>
        <p:nvPicPr>
          <p:cNvPr id="3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http://smz4.kiliz.fr/07/Glits_70608f385d8d6a0ace8d8a048293ee8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988840"/>
            <a:ext cx="2771775" cy="7143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tol.com.ua-481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nastol.com.ua-675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0"/>
            <a:ext cx="4536504" cy="6858000"/>
          </a:xfrm>
          <a:prstGeom prst="rect">
            <a:avLst/>
          </a:prstGeom>
        </p:spPr>
      </p:pic>
      <p:pic>
        <p:nvPicPr>
          <p:cNvPr id="4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http://www.kiliz.fr/07/Glits_8ad10bd6710758c6b2bfd6594c6f81e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628800"/>
            <a:ext cx="2257425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d_Zeppelin___Flower_by_oazen20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373216"/>
            <a:ext cx="3181350" cy="381001"/>
          </a:xfrm>
          <a:prstGeom prst="rect">
            <a:avLst/>
          </a:prstGeom>
          <a:noFill/>
        </p:spPr>
      </p:pic>
      <p:pic>
        <p:nvPicPr>
          <p:cNvPr id="922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373216"/>
            <a:ext cx="3295650" cy="381001"/>
          </a:xfrm>
          <a:prstGeom prst="rect">
            <a:avLst/>
          </a:prstGeom>
          <a:noFill/>
        </p:spPr>
      </p:pic>
      <p:pic>
        <p:nvPicPr>
          <p:cNvPr id="9222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5805264"/>
            <a:ext cx="2362200" cy="381001"/>
          </a:xfrm>
          <a:prstGeom prst="rect">
            <a:avLst/>
          </a:prstGeom>
          <a:noFill/>
        </p:spPr>
      </p:pic>
      <p:pic>
        <p:nvPicPr>
          <p:cNvPr id="9224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5805264"/>
            <a:ext cx="2686050" cy="381001"/>
          </a:xfrm>
          <a:prstGeom prst="rect">
            <a:avLst/>
          </a:prstGeom>
          <a:noFill/>
        </p:spPr>
      </p:pic>
      <p:pic>
        <p:nvPicPr>
          <p:cNvPr id="7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airwayToHeaven_LedZeppeli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517232"/>
            <a:ext cx="2219325" cy="381001"/>
          </a:xfrm>
          <a:prstGeom prst="rect">
            <a:avLst/>
          </a:prstGeom>
          <a:noFill/>
        </p:spPr>
      </p:pic>
      <p:pic>
        <p:nvPicPr>
          <p:cNvPr id="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5517232"/>
            <a:ext cx="2219325" cy="381001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5517232"/>
            <a:ext cx="2219325" cy="381001"/>
          </a:xfrm>
          <a:prstGeom prst="rect">
            <a:avLst/>
          </a:prstGeom>
          <a:noFill/>
        </p:spPr>
      </p:pic>
      <p:pic>
        <p:nvPicPr>
          <p:cNvPr id="819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949280"/>
            <a:ext cx="3657600" cy="381001"/>
          </a:xfrm>
          <a:prstGeom prst="rect">
            <a:avLst/>
          </a:prstGeom>
          <a:noFill/>
        </p:spPr>
      </p:pic>
      <p:pic>
        <p:nvPicPr>
          <p:cNvPr id="7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www.katou.fr/07/Glits_86ba47f417051bf5f67dd29fd31e920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3789040"/>
            <a:ext cx="4867275" cy="11811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d-Zeppeli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439128"/>
            <a:ext cx="4000607" cy="510922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439128"/>
            <a:ext cx="3508966" cy="510922"/>
          </a:xfrm>
          <a:prstGeom prst="rect">
            <a:avLst/>
          </a:prstGeom>
          <a:noFill/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871176"/>
            <a:ext cx="4752528" cy="510922"/>
          </a:xfrm>
          <a:prstGeom prst="rect">
            <a:avLst/>
          </a:prstGeom>
          <a:noFill/>
        </p:spPr>
      </p:pic>
      <p:pic>
        <p:nvPicPr>
          <p:cNvPr id="6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35425" y="5877272"/>
            <a:ext cx="4408575" cy="504056"/>
          </a:xfrm>
          <a:prstGeom prst="rect">
            <a:avLst/>
          </a:prstGeom>
          <a:noFill/>
        </p:spPr>
      </p:pic>
      <p:pic>
        <p:nvPicPr>
          <p:cNvPr id="7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smz4.kiliz.fr/07/Glits_70608f385d8d6a0ace8d8a048293ee8b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548680"/>
            <a:ext cx="2771775" cy="714375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-005-005678-Led-Zeppelin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373216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439128"/>
            <a:ext cx="4000607" cy="510922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439128"/>
            <a:ext cx="3508966" cy="510922"/>
          </a:xfrm>
          <a:prstGeom prst="rect">
            <a:avLst/>
          </a:prstGeom>
          <a:noFill/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871176"/>
            <a:ext cx="4752528" cy="510922"/>
          </a:xfrm>
          <a:prstGeom prst="rect">
            <a:avLst/>
          </a:prstGeom>
          <a:noFill/>
        </p:spPr>
      </p:pic>
      <p:pic>
        <p:nvPicPr>
          <p:cNvPr id="6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5877272"/>
            <a:ext cx="4211960" cy="510922"/>
          </a:xfrm>
          <a:prstGeom prst="rect">
            <a:avLst/>
          </a:prstGeom>
          <a:noFill/>
        </p:spPr>
      </p:pic>
      <p:pic>
        <p:nvPicPr>
          <p:cNvPr id="7" name="Picture 1" descr="C:\Users\Usuario\Downloads\zzzzzzzzMARCOS\marcosMUY DELGADOS\vkeret_172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http://www.katou.fr/07/Glits_86ba47f417051bf5f67dd29fd31e920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4077072"/>
            <a:ext cx="4867275" cy="1181100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60</Words>
  <Application>Microsoft Office PowerPoint</Application>
  <PresentationFormat>Presentación en pantalla (4:3)</PresentationFormat>
  <Paragraphs>28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2013-07-26T13:43:33Z</dcterms:created>
  <dcterms:modified xsi:type="dcterms:W3CDTF">2013-07-26T22:30:36Z</dcterms:modified>
</cp:coreProperties>
</file>