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3"/>
  </p:notesMasterIdLst>
  <p:sldIdLst>
    <p:sldId id="28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84" r:id="rId14"/>
    <p:sldId id="285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81" r:id="rId23"/>
    <p:sldId id="274" r:id="rId24"/>
    <p:sldId id="276" r:id="rId25"/>
    <p:sldId id="277" r:id="rId26"/>
    <p:sldId id="282" r:id="rId27"/>
    <p:sldId id="278" r:id="rId28"/>
    <p:sldId id="279" r:id="rId29"/>
    <p:sldId id="283" r:id="rId30"/>
    <p:sldId id="280" r:id="rId31"/>
    <p:sldId id="287" r:id="rId32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cSKUFgehuiW0a6SHpnRS4w" hashData="VMn7i3T6UfEC2tuF8t+7sOr9wi8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windows-1252"/>
  <p:clrMru>
    <a:srgbClr val="CC0000"/>
    <a:srgbClr val="CC6600"/>
    <a:srgbClr val="FF0000"/>
    <a:srgbClr val="00FF00"/>
    <a:srgbClr val="0000FF"/>
    <a:srgbClr val="FF9933"/>
    <a:srgbClr val="339966"/>
    <a:srgbClr val="008080"/>
    <a:srgbClr val="FFCC00"/>
    <a:srgbClr val="00CC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46" autoAdjust="0"/>
    <p:restoredTop sz="94673" autoAdjust="0"/>
  </p:normalViewPr>
  <p:slideViewPr>
    <p:cSldViewPr>
      <p:cViewPr varScale="1">
        <p:scale>
          <a:sx n="45" d="100"/>
          <a:sy n="45" d="100"/>
        </p:scale>
        <p:origin x="-114" y="-16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829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s-ES"/>
          </a:p>
        </p:txBody>
      </p:sp>
      <p:sp>
        <p:nvSpPr>
          <p:cNvPr id="8294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829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829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829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A11741EE-251A-4F49-B23C-1B447B0C3C5A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2D4070-BD1A-4849-8795-E4302064B8B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2D6E15-E62C-415A-9002-B04E9A85BC69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6E39CD-B47A-489B-926B-87D1E70A1196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E211BF9-B954-4C83-8F44-CA0E491FB33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B8CB9FE-A852-4196-86EB-59C14201689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35ED31-891A-486D-B144-C7F3DAE0886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9EC546-1100-4CEC-84E6-5E3D5C683E6D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279CC3-6D67-4023-9AF6-F22F64AF3373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6D9B2B-B75E-4BD2-877C-7C3F56FFB6E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1F48E44-CFBA-4B0E-A3A9-A5D1FBE0C27D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8DA085-2120-4C5F-B887-65D2CD603DB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432686-08E2-4FA9-8BDC-359D41915E4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1348EE0-68B8-4135-A31C-B262FF245519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8F8E8A0-2CE5-44ED-93BF-32AD136EC42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http://fondospantalla.org/imagen/1280/especiales/amor/amor-49.jpg" TargetMode="Externa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1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2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CC6600"/>
              </a:gs>
              <a:gs pos="20000">
                <a:srgbClr val="CC000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2706" name="Picture 2" descr="0093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11898" cy="6858000"/>
          </a:xfrm>
          <a:prstGeom prst="rect">
            <a:avLst/>
          </a:prstGeom>
          <a:solidFill>
            <a:schemeClr val="bg1"/>
          </a:solidFill>
          <a:ln w="57150" cmpd="thickThin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2" name="Picture 2" descr="0093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11898" cy="6858000"/>
          </a:xfrm>
          <a:prstGeom prst="rect">
            <a:avLst/>
          </a:prstGeom>
          <a:solidFill>
            <a:schemeClr val="bg1"/>
          </a:solidFill>
          <a:ln w="57150" cmpd="thickThin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3" name="Picture 2" descr="0093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4161"/>
            <a:ext cx="9143999" cy="6882161"/>
          </a:xfrm>
          <a:prstGeom prst="rect">
            <a:avLst/>
          </a:prstGeom>
          <a:solidFill>
            <a:schemeClr val="bg1"/>
          </a:solidFill>
          <a:ln w="57150" cmpd="thickThin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4" name="Picture 2" descr="0093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4160"/>
            <a:ext cx="9143999" cy="6882160"/>
          </a:xfrm>
          <a:prstGeom prst="rect">
            <a:avLst/>
          </a:prstGeom>
          <a:solidFill>
            <a:schemeClr val="bg1"/>
          </a:solidFill>
          <a:ln w="57150" cmpd="thickThin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20" name="19 CuadroTexto"/>
          <p:cNvSpPr txBox="1"/>
          <p:nvPr/>
        </p:nvSpPr>
        <p:spPr>
          <a:xfrm>
            <a:off x="2428860" y="500042"/>
            <a:ext cx="40719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Roberto Carlos</a:t>
            </a:r>
            <a:endParaRPr lang="en-US" sz="3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1" name="20 CuadroTexto"/>
          <p:cNvSpPr txBox="1"/>
          <p:nvPr/>
        </p:nvSpPr>
        <p:spPr>
          <a:xfrm>
            <a:off x="5072066" y="3286124"/>
            <a:ext cx="37862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Un gato en la oscuridad</a:t>
            </a:r>
            <a:endParaRPr lang="en-US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2" name="21 CuadroTexto"/>
          <p:cNvSpPr txBox="1"/>
          <p:nvPr/>
        </p:nvSpPr>
        <p:spPr>
          <a:xfrm>
            <a:off x="6215074" y="3643314"/>
            <a:ext cx="135732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1970</a:t>
            </a:r>
            <a:endParaRPr lang="en-US" sz="1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3" name="Text Box 14"/>
          <p:cNvSpPr txBox="1">
            <a:spLocks noChangeArrowheads="1"/>
          </p:cNvSpPr>
          <p:nvPr/>
        </p:nvSpPr>
        <p:spPr bwMode="auto">
          <a:xfrm>
            <a:off x="3929058" y="6143644"/>
            <a:ext cx="15113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AVANCE AUTOMATICO</a:t>
            </a:r>
          </a:p>
        </p:txBody>
      </p:sp>
      <p:sp>
        <p:nvSpPr>
          <p:cNvPr id="15" name="14 CuadroTexto"/>
          <p:cNvSpPr txBox="1"/>
          <p:nvPr/>
        </p:nvSpPr>
        <p:spPr>
          <a:xfrm>
            <a:off x="7858148" y="6072206"/>
            <a:ext cx="857256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Roberto</a:t>
            </a:r>
            <a:endParaRPr lang="en-US" sz="1300" b="1" i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15 CuadroTexto"/>
          <p:cNvSpPr txBox="1"/>
          <p:nvPr/>
        </p:nvSpPr>
        <p:spPr>
          <a:xfrm>
            <a:off x="7715272" y="6286520"/>
            <a:ext cx="1143008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Lima-Perú</a:t>
            </a:r>
            <a:endParaRPr lang="en-US" sz="1300" b="1" i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7" name="Picture 8" descr="PkRU.gif (9741 bytes)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58082" y="6215082"/>
            <a:ext cx="460362" cy="287727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2700">
    <p:checker/>
    <p:sndAc>
      <p:stSnd>
        <p:snd r:embed="rId2" name="roberto carlos -Un gato en la oscurida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5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727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7270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727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727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500"/>
                            </p:stCondLst>
                            <p:childTnLst>
                              <p:par>
                                <p:cTn id="21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56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56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300"/>
                            </p:stCondLst>
                            <p:childTnLst>
                              <p:par>
                                <p:cTn id="4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  <p:bldP spid="22" grpId="0"/>
      <p:bldP spid="15" grpId="0"/>
      <p:bldP spid="1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Documents and Settings\Administrador\Escritorio\1152094-800x600-My-soul-is-like-a-weaned-chil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174" name="Text Box 30"/>
          <p:cNvSpPr txBox="1">
            <a:spLocks noChangeArrowheads="1"/>
          </p:cNvSpPr>
          <p:nvPr/>
        </p:nvSpPr>
        <p:spPr bwMode="auto">
          <a:xfrm>
            <a:off x="3571868" y="1928802"/>
            <a:ext cx="518953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Cuando era un chiquillo que alegría</a:t>
            </a:r>
          </a:p>
        </p:txBody>
      </p:sp>
    </p:spTree>
  </p:cSld>
  <p:clrMapOvr>
    <a:masterClrMapping/>
  </p:clrMapOvr>
  <p:transition advClick="0" advTm="65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06" name="Picture 14" descr="227441359_098175819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197" name="Rectangle 5"/>
          <p:cNvSpPr>
            <a:spLocks noGrp="1" noChangeArrowheads="1"/>
          </p:cNvSpPr>
          <p:nvPr>
            <p:ph type="title"/>
          </p:nvPr>
        </p:nvSpPr>
        <p:spPr>
          <a:xfrm>
            <a:off x="571472" y="0"/>
            <a:ext cx="8229600" cy="1143000"/>
          </a:xfrm>
        </p:spPr>
        <p:txBody>
          <a:bodyPr/>
          <a:lstStyle/>
          <a:p>
            <a:r>
              <a:rPr lang="es-E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jugando a la guerra noche y día.</a:t>
            </a: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87" name="Picture 23" descr="BC7W4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1269" name="Rectangle 5"/>
          <p:cNvSpPr>
            <a:spLocks noGrp="1" noChangeArrowheads="1"/>
          </p:cNvSpPr>
          <p:nvPr>
            <p:ph type="title"/>
          </p:nvPr>
        </p:nvSpPr>
        <p:spPr>
          <a:xfrm>
            <a:off x="468313" y="0"/>
            <a:ext cx="8229600" cy="1143000"/>
          </a:xfrm>
        </p:spPr>
        <p:txBody>
          <a:bodyPr/>
          <a:lstStyle/>
          <a:p>
            <a:r>
              <a:rPr lang="es-ES" sz="2000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Saltando una verja verte a ti,</a:t>
            </a:r>
            <a:r>
              <a:rPr lang="es-ES" sz="2000" b="1" dirty="0">
                <a:latin typeface="Lucida Calligraphy" pitchFamily="66" charset="0"/>
              </a:rPr>
              <a:t> </a:t>
            </a:r>
          </a:p>
        </p:txBody>
      </p:sp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Documents and Settings\Administrador\Escritorio\753318-800x600-Sweet-Coupl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4340" name="Rectangle 4"/>
          <p:cNvSpPr>
            <a:spLocks noGrp="1" noChangeArrowheads="1"/>
          </p:cNvSpPr>
          <p:nvPr>
            <p:ph type="title"/>
          </p:nvPr>
        </p:nvSpPr>
        <p:spPr>
          <a:xfrm>
            <a:off x="3643306" y="642918"/>
            <a:ext cx="5500694" cy="1214438"/>
          </a:xfrm>
        </p:spPr>
        <p:txBody>
          <a:bodyPr/>
          <a:lstStyle/>
          <a:p>
            <a:r>
              <a:rPr lang="es-E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y así en tus ojos algo nuevo descubrir</a:t>
            </a:r>
            <a:endParaRPr lang="es-ES" sz="2000" b="1" dirty="0">
              <a:solidFill>
                <a:srgbClr val="FF0000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Documents and Settings\Administrador\Escritorio\1140936-800x600-Beautiful-Couple-434t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642910" y="285728"/>
            <a:ext cx="7981978" cy="1262085"/>
          </a:xfrm>
        </p:spPr>
        <p:txBody>
          <a:bodyPr/>
          <a:lstStyle/>
          <a:p>
            <a:r>
              <a:rPr lang="es-ES" sz="2000" b="1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Las rosas decían que eras mía</a:t>
            </a:r>
            <a:r>
              <a:rPr lang="es-ES" sz="2000" b="1" dirty="0">
                <a:solidFill>
                  <a:srgbClr val="0066FF"/>
                </a:solidFill>
                <a:latin typeface="Lucida Calligraphy" pitchFamily="66" charset="0"/>
              </a:rPr>
              <a:t> </a:t>
            </a:r>
          </a:p>
        </p:txBody>
      </p:sp>
    </p:spTree>
  </p:cSld>
  <p:clrMapOvr>
    <a:masterClrMapping/>
  </p:clrMapOvr>
  <p:transition advClick="0" advTm="65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Administrador\Escritorio\972898-800x600-Kitten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260350"/>
            <a:ext cx="8229600" cy="1143000"/>
          </a:xfrm>
        </p:spPr>
        <p:txBody>
          <a:bodyPr/>
          <a:lstStyle/>
          <a:p>
            <a:r>
              <a:rPr lang="es-ES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y un gato me hacía compañía</a:t>
            </a:r>
            <a:r>
              <a:rPr lang="es-ES" sz="2000" b="1" dirty="0">
                <a:solidFill>
                  <a:srgbClr val="FFFF00"/>
                </a:solidFill>
                <a:latin typeface="Lucida Calligraphy" pitchFamily="66" charset="0"/>
              </a:rPr>
              <a:t> </a:t>
            </a:r>
          </a:p>
        </p:txBody>
      </p:sp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Documents and Settings\Administrador\Escritorio\1105735-800x600-1young-couple-photo-1920x1200-hi-res-phot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0498" name="Text Box 18"/>
          <p:cNvSpPr txBox="1">
            <a:spLocks noChangeArrowheads="1"/>
          </p:cNvSpPr>
          <p:nvPr/>
        </p:nvSpPr>
        <p:spPr bwMode="auto">
          <a:xfrm>
            <a:off x="0" y="571480"/>
            <a:ext cx="432438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Desde que me dejaste yo no sé</a:t>
            </a:r>
          </a:p>
        </p:txBody>
      </p:sp>
    </p:spTree>
  </p:cSld>
  <p:clrMapOvr>
    <a:masterClrMapping/>
  </p:clrMapOvr>
  <p:transition advClick="0" advTm="53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44" name="Picture 16" descr="Amor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476250"/>
            <a:ext cx="8229600" cy="1143000"/>
          </a:xfrm>
        </p:spPr>
        <p:txBody>
          <a:bodyPr/>
          <a:lstStyle/>
          <a:p>
            <a:r>
              <a:rPr lang="es-E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porque la ventana es mas grande sin tu amor</a:t>
            </a:r>
            <a:r>
              <a:rPr lang="es-ES" sz="2000" b="1" dirty="0">
                <a:solidFill>
                  <a:schemeClr val="bg1"/>
                </a:solidFill>
                <a:latin typeface="Lucida Handwriting" pitchFamily="66" charset="0"/>
              </a:rPr>
              <a:t/>
            </a:r>
            <a:br>
              <a:rPr lang="es-ES" sz="2000" b="1" dirty="0">
                <a:solidFill>
                  <a:schemeClr val="bg1"/>
                </a:solidFill>
                <a:latin typeface="Lucida Handwriting" pitchFamily="66" charset="0"/>
              </a:rPr>
            </a:br>
            <a:endParaRPr lang="es-ES" sz="2000" b="1" dirty="0">
              <a:solidFill>
                <a:schemeClr val="bg1"/>
              </a:solidFill>
              <a:latin typeface="Lucida Handwriting" pitchFamily="66" charset="0"/>
            </a:endParaRPr>
          </a:p>
        </p:txBody>
      </p:sp>
    </p:spTree>
  </p:cSld>
  <p:clrMapOvr>
    <a:masterClrMapping/>
  </p:clrMapOvr>
  <p:transition advClick="0" advTm="8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C:\Documents and Settings\Administrador\Escritorio\460288-800x600-2890481739_c49c559dc1_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4583" name="Text Box 7"/>
          <p:cNvSpPr txBox="1">
            <a:spLocks noChangeArrowheads="1"/>
          </p:cNvSpPr>
          <p:nvPr/>
        </p:nvSpPr>
        <p:spPr bwMode="auto">
          <a:xfrm>
            <a:off x="684213" y="1125538"/>
            <a:ext cx="60483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El gato que está en nuestro cielo</a:t>
            </a:r>
          </a:p>
        </p:txBody>
      </p:sp>
      <p:sp>
        <p:nvSpPr>
          <p:cNvPr id="24584" name="Text Box 8"/>
          <p:cNvSpPr txBox="1">
            <a:spLocks noChangeArrowheads="1"/>
          </p:cNvSpPr>
          <p:nvPr/>
        </p:nvSpPr>
        <p:spPr bwMode="auto">
          <a:xfrm>
            <a:off x="2843213" y="2205038"/>
            <a:ext cx="58324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no va a volver a casa si no estás</a:t>
            </a:r>
          </a:p>
        </p:txBody>
      </p:sp>
    </p:spTree>
  </p:cSld>
  <p:clrMapOvr>
    <a:masterClrMapping/>
  </p:clrMapOvr>
  <p:transition advClick="0" advTm="8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45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3" grpId="0"/>
      <p:bldP spid="2458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Documents and Settings\Administrador\Escritorio\1100978-800x600-Amor_Verdader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500034" y="285728"/>
            <a:ext cx="8229600" cy="1143000"/>
          </a:xfrm>
        </p:spPr>
        <p:txBody>
          <a:bodyPr/>
          <a:lstStyle/>
          <a:p>
            <a:r>
              <a:rPr lang="es-ES" sz="2000" b="1" dirty="0">
                <a:solidFill>
                  <a:srgbClr val="00FF00"/>
                </a:solidFill>
                <a:latin typeface="Lucida Calligraphy" pitchFamily="66" charset="0"/>
              </a:rPr>
              <a:t>Lo sabes mi amor que noche bella.</a:t>
            </a:r>
          </a:p>
        </p:txBody>
      </p:sp>
      <p:sp>
        <p:nvSpPr>
          <p:cNvPr id="26644" name="AutoShape 20" descr="534568339_dfb2e548a1"/>
          <p:cNvSpPr>
            <a:spLocks noChangeAspect="1" noChangeArrowheads="1"/>
          </p:cNvSpPr>
          <p:nvPr/>
        </p:nvSpPr>
        <p:spPr bwMode="auto">
          <a:xfrm>
            <a:off x="2190750" y="1838325"/>
            <a:ext cx="4762500" cy="3181350"/>
          </a:xfrm>
          <a:prstGeom prst="rect">
            <a:avLst/>
          </a:prstGeom>
          <a:noFill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Documents and Settings\Administrador\Escritorio\86722-800x600-Falling-Sta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4514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8" y="260350"/>
            <a:ext cx="8229600" cy="1143000"/>
          </a:xfrm>
        </p:spPr>
        <p:txBody>
          <a:bodyPr/>
          <a:lstStyle/>
          <a:p>
            <a:r>
              <a:rPr lang="es-ES" sz="2000" b="1" dirty="0">
                <a:solidFill>
                  <a:srgbClr val="00FF00"/>
                </a:solidFill>
                <a:latin typeface="Lucida Calligraphy" pitchFamily="66" charset="0"/>
              </a:rPr>
              <a:t>Presiento que tú estás en esa estrella</a:t>
            </a:r>
            <a:r>
              <a:rPr lang="es-ES" sz="3600" b="1" dirty="0">
                <a:latin typeface="Lucida Calligraphy" pitchFamily="66" charset="0"/>
              </a:rPr>
              <a:t> </a:t>
            </a:r>
          </a:p>
        </p:txBody>
      </p:sp>
    </p:spTree>
  </p:cSld>
  <p:clrMapOvr>
    <a:masterClrMapping/>
  </p:clrMapOvr>
  <p:transition advClick="0" advTm="35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istrador\Escritorio\562561-800x600-cats-blue--Katzen--animals--cute2--gothic--cat--kittens_larg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6564" name="Rectangle 4"/>
          <p:cNvSpPr>
            <a:spLocks noGrp="1" noChangeArrowheads="1"/>
          </p:cNvSpPr>
          <p:nvPr>
            <p:ph type="title"/>
          </p:nvPr>
        </p:nvSpPr>
        <p:spPr>
          <a:xfrm>
            <a:off x="468313" y="0"/>
            <a:ext cx="8229600" cy="1143000"/>
          </a:xfrm>
        </p:spPr>
        <p:txBody>
          <a:bodyPr/>
          <a:lstStyle/>
          <a:p>
            <a:r>
              <a:rPr lang="es-E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El gato que está triste y azul </a:t>
            </a:r>
          </a:p>
        </p:txBody>
      </p:sp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Administrador\Escritorio\793648-800x600-kissing-couple-in-styl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8683" name="Text Box 11"/>
          <p:cNvSpPr txBox="1">
            <a:spLocks noChangeArrowheads="1"/>
          </p:cNvSpPr>
          <p:nvPr/>
        </p:nvSpPr>
        <p:spPr bwMode="auto">
          <a:xfrm>
            <a:off x="857224" y="714356"/>
            <a:ext cx="511333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nunca se olvida que fuiste mía.</a:t>
            </a:r>
          </a:p>
        </p:txBody>
      </p:sp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Documents and Settings\Administrador\Escritorio\558176-800x600-saba-rinzie--man--oh--men--vampires--tear_larg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0744" name="Text Box 24"/>
          <p:cNvSpPr txBox="1">
            <a:spLocks noChangeArrowheads="1"/>
          </p:cNvSpPr>
          <p:nvPr/>
        </p:nvSpPr>
        <p:spPr bwMode="auto">
          <a:xfrm>
            <a:off x="928662" y="2071678"/>
            <a:ext cx="4286279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000" b="1" dirty="0">
                <a:solidFill>
                  <a:srgbClr val="FF0000"/>
                </a:solidFill>
                <a:latin typeface="Lucida Calligraphy" pitchFamily="66" charset="0"/>
              </a:rPr>
              <a:t>Mas sé que sabrá de mi sufrir</a:t>
            </a:r>
          </a:p>
        </p:txBody>
      </p:sp>
      <p:sp>
        <p:nvSpPr>
          <p:cNvPr id="30745" name="Text Box 25"/>
          <p:cNvSpPr txBox="1">
            <a:spLocks noChangeArrowheads="1"/>
          </p:cNvSpPr>
          <p:nvPr/>
        </p:nvSpPr>
        <p:spPr bwMode="auto">
          <a:xfrm>
            <a:off x="2517775" y="3000372"/>
            <a:ext cx="66262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000" b="1" dirty="0">
                <a:solidFill>
                  <a:srgbClr val="FF0000"/>
                </a:solidFill>
                <a:latin typeface="Lucida Calligraphy" pitchFamily="66" charset="0"/>
              </a:rPr>
              <a:t>porque en mis ojos una lágrima hay</a:t>
            </a:r>
          </a:p>
        </p:txBody>
      </p:sp>
    </p:spTree>
  </p:cSld>
  <p:clrMapOvr>
    <a:masterClrMapping/>
  </p:clrMapOvr>
  <p:transition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07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4" grpId="0"/>
      <p:bldP spid="3074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Documents and Settings\Administrador\Escritorio\1068101-800x600-fantasy-romantic-night-wallpapers-1680x105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2787" name="Text Box 19"/>
          <p:cNvSpPr txBox="1">
            <a:spLocks noChangeArrowheads="1"/>
          </p:cNvSpPr>
          <p:nvPr/>
        </p:nvSpPr>
        <p:spPr bwMode="auto">
          <a:xfrm>
            <a:off x="1000100" y="642918"/>
            <a:ext cx="4686296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Querida, querida, vida mía,</a:t>
            </a:r>
          </a:p>
        </p:txBody>
      </p:sp>
      <p:sp>
        <p:nvSpPr>
          <p:cNvPr id="32788" name="Text Box 20"/>
          <p:cNvSpPr txBox="1">
            <a:spLocks noChangeArrowheads="1"/>
          </p:cNvSpPr>
          <p:nvPr/>
        </p:nvSpPr>
        <p:spPr bwMode="auto">
          <a:xfrm>
            <a:off x="3643306" y="2285992"/>
            <a:ext cx="4006873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000" b="1" dirty="0">
                <a:solidFill>
                  <a:schemeClr val="bg1"/>
                </a:solidFill>
                <a:latin typeface="Lucida Calligraphy" pitchFamily="66" charset="0"/>
              </a:rPr>
              <a:t>reflejo de luna que reía</a:t>
            </a:r>
          </a:p>
        </p:txBody>
      </p:sp>
    </p:spTree>
  </p:cSld>
  <p:clrMapOvr>
    <a:masterClrMapping/>
  </p:clrMapOvr>
  <p:transition advClick="0" advTm="12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27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87" grpId="0"/>
      <p:bldP spid="3278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Documents and Settings\Administrador\Escritorio\1135784-800x600-lovers_silhouette-wallpaper-1400x105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4827" name="Text Box 11"/>
          <p:cNvSpPr txBox="1">
            <a:spLocks noChangeArrowheads="1"/>
          </p:cNvSpPr>
          <p:nvPr/>
        </p:nvSpPr>
        <p:spPr bwMode="auto">
          <a:xfrm>
            <a:off x="1142976" y="500042"/>
            <a:ext cx="409893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Si amar es errado, culpa mía</a:t>
            </a:r>
          </a:p>
        </p:txBody>
      </p:sp>
      <p:sp>
        <p:nvSpPr>
          <p:cNvPr id="34828" name="Text Box 12"/>
          <p:cNvSpPr txBox="1">
            <a:spLocks noChangeArrowheads="1"/>
          </p:cNvSpPr>
          <p:nvPr/>
        </p:nvSpPr>
        <p:spPr bwMode="auto">
          <a:xfrm>
            <a:off x="2357422" y="1500174"/>
            <a:ext cx="6061096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Te amé, en el fondo qué es la vida no lo sé.</a:t>
            </a:r>
          </a:p>
        </p:txBody>
      </p:sp>
    </p:spTree>
  </p:cSld>
  <p:clrMapOvr>
    <a:masterClrMapping/>
  </p:clrMapOvr>
  <p:transition advClick="0" advTm="12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48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7" grpId="0"/>
      <p:bldP spid="3482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Administrador\Escritorio\357376-800x600-jumping-ca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6870" name="Text Box 6"/>
          <p:cNvSpPr txBox="1">
            <a:spLocks noChangeArrowheads="1"/>
          </p:cNvSpPr>
          <p:nvPr/>
        </p:nvSpPr>
        <p:spPr bwMode="auto">
          <a:xfrm>
            <a:off x="900113" y="620713"/>
            <a:ext cx="590391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El gato que está en nuestro cielo</a:t>
            </a:r>
          </a:p>
        </p:txBody>
      </p:sp>
      <p:sp>
        <p:nvSpPr>
          <p:cNvPr id="36871" name="Text Box 7"/>
          <p:cNvSpPr txBox="1">
            <a:spLocks noChangeArrowheads="1"/>
          </p:cNvSpPr>
          <p:nvPr/>
        </p:nvSpPr>
        <p:spPr bwMode="auto">
          <a:xfrm>
            <a:off x="2771775" y="1773238"/>
            <a:ext cx="57594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no va a volver a casa si no estás</a:t>
            </a:r>
          </a:p>
        </p:txBody>
      </p:sp>
    </p:spTree>
  </p:cSld>
  <p:clrMapOvr>
    <a:masterClrMapping/>
  </p:clrMapOvr>
  <p:transition advClick="0" advTm="82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68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70" grpId="0"/>
      <p:bldP spid="3687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Documents and Settings\Administrador\Escritorio\1122633-800x600-starcatc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8922" name="Text Box 10"/>
          <p:cNvSpPr txBox="1">
            <a:spLocks noChangeArrowheads="1"/>
          </p:cNvSpPr>
          <p:nvPr/>
        </p:nvSpPr>
        <p:spPr bwMode="auto">
          <a:xfrm>
            <a:off x="3857620" y="1643050"/>
            <a:ext cx="497049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Lo sabes mi amor que noche bella</a:t>
            </a:r>
          </a:p>
        </p:txBody>
      </p:sp>
      <p:sp>
        <p:nvSpPr>
          <p:cNvPr id="38923" name="Text Box 11"/>
          <p:cNvSpPr txBox="1">
            <a:spLocks noChangeArrowheads="1"/>
          </p:cNvSpPr>
          <p:nvPr/>
        </p:nvSpPr>
        <p:spPr bwMode="auto">
          <a:xfrm>
            <a:off x="3741737" y="2071678"/>
            <a:ext cx="54022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presiento que tú estás en esa estrella</a:t>
            </a:r>
          </a:p>
        </p:txBody>
      </p:sp>
    </p:spTree>
  </p:cSld>
  <p:clrMapOvr>
    <a:masterClrMapping/>
  </p:clrMapOvr>
  <p:transition advClick="0" advTm="8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89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22" grpId="0"/>
      <p:bldP spid="3892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Administrador\Escritorio\50642-800x600-blue-ey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0"/>
            <a:ext cx="8229600" cy="1143000"/>
          </a:xfrm>
        </p:spPr>
        <p:txBody>
          <a:bodyPr/>
          <a:lstStyle/>
          <a:p>
            <a:r>
              <a:rPr lang="es-ES" sz="2000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El gato que está triste y azul,</a:t>
            </a:r>
          </a:p>
        </p:txBody>
      </p:sp>
    </p:spTree>
  </p:cSld>
  <p:clrMapOvr>
    <a:masterClrMapping/>
  </p:clrMapOvr>
  <p:transition advClick="0" advTm="42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 descr="C:\Documents and Settings\Administrador\Escritorio\582894-800x600-couple-in-love_1024x76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7362" name="Text Box 18"/>
          <p:cNvSpPr txBox="1">
            <a:spLocks noChangeArrowheads="1"/>
          </p:cNvSpPr>
          <p:nvPr/>
        </p:nvSpPr>
        <p:spPr bwMode="auto">
          <a:xfrm>
            <a:off x="4286248" y="3643314"/>
            <a:ext cx="457203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000" b="1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nunca se olvida que fuiste mía</a:t>
            </a:r>
          </a:p>
        </p:txBody>
      </p:sp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5" name="Picture 7" descr="8848061_3b38251e8c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3016" name="Text Box 8"/>
          <p:cNvSpPr txBox="1">
            <a:spLocks noChangeArrowheads="1"/>
          </p:cNvSpPr>
          <p:nvPr/>
        </p:nvSpPr>
        <p:spPr bwMode="auto">
          <a:xfrm>
            <a:off x="539750" y="836613"/>
            <a:ext cx="47529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Mas siempre serás en mi mirar</a:t>
            </a:r>
          </a:p>
        </p:txBody>
      </p:sp>
      <p:sp>
        <p:nvSpPr>
          <p:cNvPr id="43017" name="Text Box 9"/>
          <p:cNvSpPr txBox="1">
            <a:spLocks noChangeArrowheads="1"/>
          </p:cNvSpPr>
          <p:nvPr/>
        </p:nvSpPr>
        <p:spPr bwMode="auto">
          <a:xfrm>
            <a:off x="1403350" y="2420938"/>
            <a:ext cx="46799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lágrima clara de primavera</a:t>
            </a:r>
          </a:p>
        </p:txBody>
      </p:sp>
    </p:spTree>
  </p:cSld>
  <p:clrMapOvr>
    <a:masterClrMapping/>
  </p:clrMapOvr>
  <p:transition advClick="0" advTm="8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30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6" grpId="0"/>
      <p:bldP spid="4301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15" name="Picture 11" descr="Close-up shot of a dark, greyish-black cat with white whiskers and dark yellow eyes. phot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7112" name="Text Box 8"/>
          <p:cNvSpPr txBox="1">
            <a:spLocks noChangeArrowheads="1"/>
          </p:cNvSpPr>
          <p:nvPr/>
        </p:nvSpPr>
        <p:spPr bwMode="auto">
          <a:xfrm>
            <a:off x="2700338" y="908050"/>
            <a:ext cx="619283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000" b="1" dirty="0">
                <a:solidFill>
                  <a:schemeClr val="bg1"/>
                </a:solidFill>
                <a:latin typeface="Lucida Calligraphy" pitchFamily="66" charset="0"/>
              </a:rPr>
              <a:t>El gato que está en la oscuridad</a:t>
            </a:r>
          </a:p>
        </p:txBody>
      </p:sp>
      <p:sp>
        <p:nvSpPr>
          <p:cNvPr id="47113" name="Text Box 9"/>
          <p:cNvSpPr txBox="1">
            <a:spLocks noChangeArrowheads="1"/>
          </p:cNvSpPr>
          <p:nvPr/>
        </p:nvSpPr>
        <p:spPr bwMode="auto">
          <a:xfrm>
            <a:off x="468313" y="1628775"/>
            <a:ext cx="6985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000" b="1" dirty="0">
                <a:solidFill>
                  <a:schemeClr val="bg1"/>
                </a:solidFill>
                <a:latin typeface="Lucida Calligraphy" pitchFamily="66" charset="0"/>
              </a:rPr>
              <a:t>sabe que en mi alma una lágrima hay</a:t>
            </a:r>
          </a:p>
        </p:txBody>
      </p:sp>
    </p:spTree>
  </p:cSld>
  <p:clrMapOvr>
    <a:masterClrMapping/>
  </p:clrMapOvr>
  <p:transition advClick="0" advTm="12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7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12" grpId="0"/>
      <p:bldP spid="4711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Administrador\Escritorio\931520-800x600-Blue-cat-seeks-a-buyer-1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8" y="0"/>
            <a:ext cx="8229600" cy="1143000"/>
          </a:xfrm>
        </p:spPr>
        <p:txBody>
          <a:bodyPr/>
          <a:lstStyle/>
          <a:p>
            <a:r>
              <a:rPr lang="es-E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El gato que está triste y azul,</a:t>
            </a:r>
          </a:p>
        </p:txBody>
      </p:sp>
    </p:spTree>
  </p:cSld>
  <p:clrMapOvr>
    <a:masterClrMapping/>
  </p:clrMapOvr>
  <p:transition advClick="0" advTm="37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Documents and Settings\Administrador\Escritorio\1164016-800x600-view4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>
          <a:xfrm>
            <a:off x="3643306" y="428604"/>
            <a:ext cx="4845050" cy="998537"/>
          </a:xfrm>
        </p:spPr>
        <p:txBody>
          <a:bodyPr/>
          <a:lstStyle/>
          <a:p>
            <a:r>
              <a:rPr lang="es-ES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nunca se olvida que fuiste mía</a:t>
            </a:r>
            <a:r>
              <a:rPr lang="es-ES" sz="2800" b="1" dirty="0">
                <a:solidFill>
                  <a:srgbClr val="FFFF00"/>
                </a:solidFill>
                <a:latin typeface="Lucida Calligraphy" pitchFamily="66" charset="0"/>
              </a:rPr>
              <a:t> </a:t>
            </a:r>
          </a:p>
        </p:txBody>
      </p:sp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Documents and Settings\Administrador\Escritorio\84820-800x600-crying-tea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1211" name="Text Box 11"/>
          <p:cNvSpPr txBox="1">
            <a:spLocks noChangeArrowheads="1"/>
          </p:cNvSpPr>
          <p:nvPr/>
        </p:nvSpPr>
        <p:spPr bwMode="auto">
          <a:xfrm>
            <a:off x="755650" y="836613"/>
            <a:ext cx="46799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000" b="1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Mas siempre serás en mi mirar</a:t>
            </a:r>
          </a:p>
        </p:txBody>
      </p:sp>
      <p:sp>
        <p:nvSpPr>
          <p:cNvPr id="51212" name="Text Box 12"/>
          <p:cNvSpPr txBox="1">
            <a:spLocks noChangeArrowheads="1"/>
          </p:cNvSpPr>
          <p:nvPr/>
        </p:nvSpPr>
        <p:spPr bwMode="auto">
          <a:xfrm>
            <a:off x="3708400" y="1773238"/>
            <a:ext cx="460851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000" b="1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lágrima clara de primavera</a:t>
            </a:r>
          </a:p>
        </p:txBody>
      </p:sp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1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11" grpId="0"/>
      <p:bldP spid="5121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Administrador\Escritorio\314350-800x600-cat-blu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785794"/>
            <a:ext cx="8229600" cy="1143000"/>
          </a:xfrm>
          <a:noFill/>
        </p:spPr>
        <p:txBody>
          <a:bodyPr/>
          <a:lstStyle/>
          <a:p>
            <a:r>
              <a:rPr lang="es-E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El gato que está triste y azul,</a:t>
            </a:r>
          </a:p>
        </p:txBody>
      </p:sp>
    </p:spTree>
  </p:cSld>
  <p:clrMapOvr>
    <a:masterClrMapping/>
  </p:clrMapOvr>
  <p:transition advClick="0" advTm="45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Documents and Settings\Administrador\Escritorio\1187317-800x600-z1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2466" name="Rectangle 2"/>
          <p:cNvSpPr>
            <a:spLocks noGrp="1" noChangeArrowheads="1"/>
          </p:cNvSpPr>
          <p:nvPr>
            <p:ph type="title"/>
          </p:nvPr>
        </p:nvSpPr>
        <p:spPr>
          <a:xfrm>
            <a:off x="857224" y="642918"/>
            <a:ext cx="4835525" cy="1012825"/>
          </a:xfrm>
        </p:spPr>
        <p:txBody>
          <a:bodyPr/>
          <a:lstStyle/>
          <a:p>
            <a:r>
              <a:rPr lang="es-E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nunca se olvida que fuiste mía</a:t>
            </a:r>
            <a:r>
              <a:rPr lang="es-ES" sz="2400" b="1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Handwriting" pitchFamily="66" charset="0"/>
              </a:rPr>
              <a:t/>
            </a:r>
            <a:br>
              <a:rPr lang="es-ES" sz="2400" b="1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Handwriting" pitchFamily="66" charset="0"/>
              </a:rPr>
            </a:br>
            <a:endParaRPr lang="es-ES" sz="2400" b="1" dirty="0">
              <a:solidFill>
                <a:srgbClr val="FF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Lucida Handwriting" pitchFamily="66" charset="0"/>
            </a:endParaRPr>
          </a:p>
        </p:txBody>
      </p:sp>
    </p:spTree>
  </p:cSld>
  <p:clrMapOvr>
    <a:masterClrMapping/>
  </p:clrMapOvr>
  <p:transition advClick="0" advTm="35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302" name="Picture 6" descr="Roberto Carlo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86575"/>
          </a:xfrm>
          <a:prstGeom prst="rect">
            <a:avLst/>
          </a:prstGeom>
          <a:noFill/>
        </p:spPr>
      </p:pic>
      <p:pic>
        <p:nvPicPr>
          <p:cNvPr id="11" name="Picture 2" descr="0093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4160"/>
            <a:ext cx="9143999" cy="6882160"/>
          </a:xfrm>
          <a:prstGeom prst="rect">
            <a:avLst/>
          </a:prstGeom>
          <a:solidFill>
            <a:schemeClr val="bg1"/>
          </a:solidFill>
          <a:ln w="57150" cmpd="thickThin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2" name="Picture 2" descr="0093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-24161"/>
            <a:ext cx="9144000" cy="6882161"/>
          </a:xfrm>
          <a:prstGeom prst="rect">
            <a:avLst/>
          </a:prstGeom>
          <a:solidFill>
            <a:schemeClr val="bg1"/>
          </a:solidFill>
          <a:ln w="57150" cmpd="thickThin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3" name="Picture 2" descr="0093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4160"/>
            <a:ext cx="9143999" cy="6882160"/>
          </a:xfrm>
          <a:prstGeom prst="rect">
            <a:avLst/>
          </a:prstGeom>
          <a:solidFill>
            <a:schemeClr val="bg1"/>
          </a:solidFill>
          <a:ln w="57150" cmpd="thickThin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55308" name="Text Box 12"/>
          <p:cNvSpPr txBox="1">
            <a:spLocks noChangeArrowheads="1"/>
          </p:cNvSpPr>
          <p:nvPr/>
        </p:nvSpPr>
        <p:spPr bwMode="auto">
          <a:xfrm>
            <a:off x="971550" y="692150"/>
            <a:ext cx="468153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000" b="1" dirty="0">
                <a:solidFill>
                  <a:srgbClr val="00FF00"/>
                </a:solidFill>
                <a:latin typeface="Lucida Calligraphy" pitchFamily="66" charset="0"/>
              </a:rPr>
              <a:t>Mas siempre serás en mi mirar</a:t>
            </a:r>
          </a:p>
        </p:txBody>
      </p:sp>
      <p:sp>
        <p:nvSpPr>
          <p:cNvPr id="55309" name="Text Box 13"/>
          <p:cNvSpPr txBox="1">
            <a:spLocks noChangeArrowheads="1"/>
          </p:cNvSpPr>
          <p:nvPr/>
        </p:nvSpPr>
        <p:spPr bwMode="auto">
          <a:xfrm>
            <a:off x="3851275" y="1700213"/>
            <a:ext cx="4394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000" b="1" dirty="0">
                <a:solidFill>
                  <a:srgbClr val="00FF00"/>
                </a:solidFill>
                <a:latin typeface="Lucida Calligraphy" pitchFamily="66" charset="0"/>
              </a:rPr>
              <a:t>lágrima clara de primavera</a:t>
            </a:r>
          </a:p>
        </p:txBody>
      </p:sp>
      <p:pic>
        <p:nvPicPr>
          <p:cNvPr id="10" name="Picture 6" descr="Roberto Carlo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86575"/>
          </a:xfrm>
          <a:prstGeom prst="rect">
            <a:avLst/>
          </a:prstGeom>
          <a:noFill/>
        </p:spPr>
      </p:pic>
      <p:pic>
        <p:nvPicPr>
          <p:cNvPr id="14" name="Picture 6" descr="Roberto Carlo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86575"/>
          </a:xfrm>
          <a:prstGeom prst="rect">
            <a:avLst/>
          </a:prstGeom>
          <a:noFill/>
        </p:spPr>
      </p:pic>
      <p:pic>
        <p:nvPicPr>
          <p:cNvPr id="16" name="Picture 6" descr="Roberto Carlo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86575"/>
          </a:xfrm>
          <a:prstGeom prst="rect">
            <a:avLst/>
          </a:prstGeom>
          <a:noFill/>
        </p:spPr>
      </p:pic>
      <p:sp>
        <p:nvSpPr>
          <p:cNvPr id="9" name="8 CuadroTexto"/>
          <p:cNvSpPr txBox="1"/>
          <p:nvPr/>
        </p:nvSpPr>
        <p:spPr>
          <a:xfrm>
            <a:off x="7929586" y="6286520"/>
            <a:ext cx="92869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Tx/>
              <a:buNone/>
            </a:pPr>
            <a:r>
              <a:rPr lang="es-ES" sz="1400" b="1" dirty="0" smtClean="0">
                <a:solidFill>
                  <a:srgbClr val="FF0000"/>
                </a:solidFill>
                <a:latin typeface="Comic Sans MS" pitchFamily="66" charset="0"/>
              </a:rPr>
              <a:t>Roberto</a:t>
            </a:r>
            <a:endParaRPr lang="es-ES" sz="1400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53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6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925" decel="100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1925" decel="100000"/>
                                        <p:tgtEl>
                                          <p:spTgt spid="11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9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0" dur="1925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1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2" dur="1925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3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2000"/>
                            </p:stCondLst>
                            <p:childTnLst>
                              <p:par>
                                <p:cTn id="31" presetID="25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925" decel="100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1925" decel="100000"/>
                                        <p:tgtEl>
                                          <p:spTgt spid="1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45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46" dur="1925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47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8" dur="1925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49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50" presetID="50" presetClass="entr" presetSubtype="0" de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308" grpId="0"/>
      <p:bldP spid="55309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n-U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1594</TotalTime>
  <Words>339</Words>
  <Application>Microsoft Office PowerPoint</Application>
  <PresentationFormat>Presentación en pantalla (4:3)</PresentationFormat>
  <Paragraphs>73</Paragraphs>
  <Slides>30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30</vt:i4>
      </vt:variant>
    </vt:vector>
  </HeadingPairs>
  <TitlesOfParts>
    <vt:vector size="32" baseType="lpstr">
      <vt:lpstr>Diseño predeterminado</vt:lpstr>
      <vt:lpstr>1_Diseño predeterminado</vt:lpstr>
      <vt:lpstr>Diapositiva 1</vt:lpstr>
      <vt:lpstr>Diapositiva 2</vt:lpstr>
      <vt:lpstr>jugando a la guerra noche y día.</vt:lpstr>
      <vt:lpstr>Saltando una verja verte a ti, </vt:lpstr>
      <vt:lpstr>y así en tus ojos algo nuevo descubrir</vt:lpstr>
      <vt:lpstr>Las rosas decían que eras mía </vt:lpstr>
      <vt:lpstr>y un gato me hacía compañía </vt:lpstr>
      <vt:lpstr>Diapositiva 8</vt:lpstr>
      <vt:lpstr>porque la ventana es mas grande sin tu amor </vt:lpstr>
      <vt:lpstr>Diapositiva 10</vt:lpstr>
      <vt:lpstr>Lo sabes mi amor que noche bella.</vt:lpstr>
      <vt:lpstr>Presiento que tú estás en esa estrella </vt:lpstr>
      <vt:lpstr>El gato que está triste y azul 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El gato que está triste y azul,</vt:lpstr>
      <vt:lpstr>Diapositiva 21</vt:lpstr>
      <vt:lpstr>Diapositiva 22</vt:lpstr>
      <vt:lpstr>Diapositiva 23</vt:lpstr>
      <vt:lpstr>El gato que está triste y azul,</vt:lpstr>
      <vt:lpstr>nunca se olvida que fuiste mía </vt:lpstr>
      <vt:lpstr>Diapositiva 26</vt:lpstr>
      <vt:lpstr>El gato que está triste y azul,</vt:lpstr>
      <vt:lpstr>nunca se olvida que fuiste mía </vt:lpstr>
      <vt:lpstr>Diapositiva 29</vt:lpstr>
      <vt:lpstr>Diapositiva 30</vt:lpstr>
    </vt:vector>
  </TitlesOfParts>
  <Company>Casa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cp:lastModifiedBy>Roberto</cp:lastModifiedBy>
  <cp:revision>123</cp:revision>
  <dcterms:created xsi:type="dcterms:W3CDTF">2007-06-22T21:49:07Z</dcterms:created>
  <dcterms:modified xsi:type="dcterms:W3CDTF">2012-10-03T19:10:30Z</dcterms:modified>
</cp:coreProperties>
</file>