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44" r:id="rId8"/>
    <p:sldMasterId id="2147483910" r:id="rId9"/>
  </p:sldMasterIdLst>
  <p:notesMasterIdLst>
    <p:notesMasterId r:id="rId25"/>
  </p:notesMasterIdLst>
  <p:sldIdLst>
    <p:sldId id="288" r:id="rId10"/>
    <p:sldId id="282" r:id="rId11"/>
    <p:sldId id="258" r:id="rId12"/>
    <p:sldId id="265" r:id="rId13"/>
    <p:sldId id="274" r:id="rId14"/>
    <p:sldId id="295" r:id="rId15"/>
    <p:sldId id="296" r:id="rId16"/>
    <p:sldId id="289" r:id="rId17"/>
    <p:sldId id="290" r:id="rId18"/>
    <p:sldId id="284" r:id="rId19"/>
    <p:sldId id="264" r:id="rId20"/>
    <p:sldId id="291" r:id="rId21"/>
    <p:sldId id="292" r:id="rId22"/>
    <p:sldId id="260" r:id="rId23"/>
    <p:sldId id="297" r:id="rId24"/>
  </p:sldIdLst>
  <p:sldSz cx="36004500" cy="21710650"/>
  <p:notesSz cx="6858000" cy="9144000"/>
  <p:defaultTextStyle>
    <a:defPPr>
      <a:defRPr lang="es-AR"/>
    </a:defPPr>
    <a:lvl1pPr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56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28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68425" indent="3175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5625" indent="3175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Asc636U4kb+YlzE7yUdEMA" hashData="LiUXdvNzeRYlj970DWHT7DXU2k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09038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5" d="100"/>
          <a:sy n="15" d="100"/>
        </p:scale>
        <p:origin x="-139" y="-125"/>
      </p:cViewPr>
      <p:guideLst>
        <p:guide orient="horz" pos="6838"/>
        <p:guide pos="113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2926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2926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DA6041C-F5F1-4626-96A7-44C3B6AADB5B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5788" y="685800"/>
            <a:ext cx="56864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2926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2926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BE81ACD-212C-439F-8263-FB73783B9CA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613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813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8425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5625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2319" algn="l" defTabSz="9129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8780" algn="l" defTabSz="9129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5246" algn="l" defTabSz="9129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1713" algn="l" defTabSz="91292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921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fld id="{A7570467-7B3C-4542-9D0D-516975F7D822}" type="slidenum">
              <a:rPr lang="fr-FR"/>
              <a:pPr defTabSz="912813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700362" y="6744379"/>
            <a:ext cx="30603825" cy="465371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00716" y="12302706"/>
            <a:ext cx="25203154" cy="55482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2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9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5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2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8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5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17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8C4E6-0A16-45C4-A881-044241614F75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64ED4-8486-4147-863E-AB6CCFE5D61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24FA5-613E-4DF4-8F04-BA796C17500B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78A9D-4EBC-4E93-8D84-C528D3CE59D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44124" y="13951108"/>
            <a:ext cx="30603825" cy="4311977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844124" y="9201948"/>
            <a:ext cx="30603825" cy="474920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4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29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93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58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23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87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52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17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1CC01-27DD-498F-93C5-AA688E5A4DC8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D1BC6-2BE3-485E-9C5F-E4A0B68ABEF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800225" y="5065869"/>
            <a:ext cx="15901988" cy="1432802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8302287" y="5065869"/>
            <a:ext cx="15901988" cy="1432802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4FF4C-5D49-4D16-8C7E-7F59A8D286C2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73395-D0FD-4620-9E90-7602345D60D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00225" y="4859782"/>
            <a:ext cx="15908240" cy="202532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6464" indent="0">
              <a:buNone/>
              <a:defRPr sz="2000" b="1"/>
            </a:lvl2pPr>
            <a:lvl3pPr marL="912926" indent="0">
              <a:buNone/>
              <a:defRPr sz="1800" b="1"/>
            </a:lvl3pPr>
            <a:lvl4pPr marL="1369390" indent="0">
              <a:buNone/>
              <a:defRPr sz="1600" b="1"/>
            </a:lvl4pPr>
            <a:lvl5pPr marL="1825855" indent="0">
              <a:buNone/>
              <a:defRPr sz="1600" b="1"/>
            </a:lvl5pPr>
            <a:lvl6pPr marL="2282319" indent="0">
              <a:buNone/>
              <a:defRPr sz="1600" b="1"/>
            </a:lvl6pPr>
            <a:lvl7pPr marL="2738780" indent="0">
              <a:buNone/>
              <a:defRPr sz="1600" b="1"/>
            </a:lvl7pPr>
            <a:lvl8pPr marL="3195246" indent="0">
              <a:buNone/>
              <a:defRPr sz="1600" b="1"/>
            </a:lvl8pPr>
            <a:lvl9pPr marL="3651713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800225" y="6885093"/>
            <a:ext cx="15908240" cy="1250875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8289805" y="4859782"/>
            <a:ext cx="15914489" cy="202532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6464" indent="0">
              <a:buNone/>
              <a:defRPr sz="2000" b="1"/>
            </a:lvl2pPr>
            <a:lvl3pPr marL="912926" indent="0">
              <a:buNone/>
              <a:defRPr sz="1800" b="1"/>
            </a:lvl3pPr>
            <a:lvl4pPr marL="1369390" indent="0">
              <a:buNone/>
              <a:defRPr sz="1600" b="1"/>
            </a:lvl4pPr>
            <a:lvl5pPr marL="1825855" indent="0">
              <a:buNone/>
              <a:defRPr sz="1600" b="1"/>
            </a:lvl5pPr>
            <a:lvl6pPr marL="2282319" indent="0">
              <a:buNone/>
              <a:defRPr sz="1600" b="1"/>
            </a:lvl6pPr>
            <a:lvl7pPr marL="2738780" indent="0">
              <a:buNone/>
              <a:defRPr sz="1600" b="1"/>
            </a:lvl7pPr>
            <a:lvl8pPr marL="3195246" indent="0">
              <a:buNone/>
              <a:defRPr sz="1600" b="1"/>
            </a:lvl8pPr>
            <a:lvl9pPr marL="3651713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8289805" y="6885093"/>
            <a:ext cx="15914489" cy="1250875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78EEB-34B7-488C-9B26-497B22DCD618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9C9E3-C7A6-4D3C-ACF0-AC77754DB80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2FADB-7CBF-42D9-AF19-A801C1E4F882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902B9-09CE-493D-A79C-F7D058A37C8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A1526-D08E-4B88-A564-C6019A5C5B6E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40C2A-ED10-4360-A2D6-B2ECA8D9D65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00271" y="864405"/>
            <a:ext cx="11845232" cy="367874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76805" y="864456"/>
            <a:ext cx="20127512" cy="185294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00271" y="4543157"/>
            <a:ext cx="11845232" cy="14850693"/>
          </a:xfrm>
        </p:spPr>
        <p:txBody>
          <a:bodyPr/>
          <a:lstStyle>
            <a:lvl1pPr marL="0" indent="0">
              <a:buNone/>
              <a:defRPr sz="1400"/>
            </a:lvl1pPr>
            <a:lvl2pPr marL="456464" indent="0">
              <a:buNone/>
              <a:defRPr sz="1200"/>
            </a:lvl2pPr>
            <a:lvl3pPr marL="912926" indent="0">
              <a:buNone/>
              <a:defRPr sz="1000"/>
            </a:lvl3pPr>
            <a:lvl4pPr marL="1369390" indent="0">
              <a:buNone/>
              <a:defRPr sz="900"/>
            </a:lvl4pPr>
            <a:lvl5pPr marL="1825855" indent="0">
              <a:buNone/>
              <a:defRPr sz="900"/>
            </a:lvl5pPr>
            <a:lvl6pPr marL="2282319" indent="0">
              <a:buNone/>
              <a:defRPr sz="900"/>
            </a:lvl6pPr>
            <a:lvl7pPr marL="2738780" indent="0">
              <a:buNone/>
              <a:defRPr sz="900"/>
            </a:lvl7pPr>
            <a:lvl8pPr marL="3195246" indent="0">
              <a:buNone/>
              <a:defRPr sz="900"/>
            </a:lvl8pPr>
            <a:lvl9pPr marL="3651713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309B9-C1B4-4060-B778-08193348D9FB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52406-851B-4ECE-AD5C-FBE1C95BC31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57150" y="15197463"/>
            <a:ext cx="21602700" cy="17941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7057150" y="1939887"/>
            <a:ext cx="21602700" cy="1302639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464" indent="0">
              <a:buNone/>
              <a:defRPr sz="2800"/>
            </a:lvl2pPr>
            <a:lvl3pPr marL="912926" indent="0">
              <a:buNone/>
              <a:defRPr sz="2500"/>
            </a:lvl3pPr>
            <a:lvl4pPr marL="1369390" indent="0">
              <a:buNone/>
              <a:defRPr sz="2000"/>
            </a:lvl4pPr>
            <a:lvl5pPr marL="1825855" indent="0">
              <a:buNone/>
              <a:defRPr sz="2000"/>
            </a:lvl5pPr>
            <a:lvl6pPr marL="2282319" indent="0">
              <a:buNone/>
              <a:defRPr sz="2000"/>
            </a:lvl6pPr>
            <a:lvl7pPr marL="2738780" indent="0">
              <a:buNone/>
              <a:defRPr sz="2000"/>
            </a:lvl7pPr>
            <a:lvl8pPr marL="3195246" indent="0">
              <a:buNone/>
              <a:defRPr sz="2000"/>
            </a:lvl8pPr>
            <a:lvl9pPr marL="3651713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057150" y="16991608"/>
            <a:ext cx="21602700" cy="2547985"/>
          </a:xfrm>
        </p:spPr>
        <p:txBody>
          <a:bodyPr/>
          <a:lstStyle>
            <a:lvl1pPr marL="0" indent="0">
              <a:buNone/>
              <a:defRPr sz="1400"/>
            </a:lvl1pPr>
            <a:lvl2pPr marL="456464" indent="0">
              <a:buNone/>
              <a:defRPr sz="1200"/>
            </a:lvl2pPr>
            <a:lvl3pPr marL="912926" indent="0">
              <a:buNone/>
              <a:defRPr sz="1000"/>
            </a:lvl3pPr>
            <a:lvl4pPr marL="1369390" indent="0">
              <a:buNone/>
              <a:defRPr sz="900"/>
            </a:lvl4pPr>
            <a:lvl5pPr marL="1825855" indent="0">
              <a:buNone/>
              <a:defRPr sz="900"/>
            </a:lvl5pPr>
            <a:lvl6pPr marL="2282319" indent="0">
              <a:buNone/>
              <a:defRPr sz="900"/>
            </a:lvl6pPr>
            <a:lvl7pPr marL="2738780" indent="0">
              <a:buNone/>
              <a:defRPr sz="900"/>
            </a:lvl7pPr>
            <a:lvl8pPr marL="3195246" indent="0">
              <a:buNone/>
              <a:defRPr sz="900"/>
            </a:lvl8pPr>
            <a:lvl9pPr marL="3651713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9EBC5-4489-4A47-96DD-5BBC2335E44B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94233-A6EA-4AB2-BF2F-9AB9B5ABE60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98BD0-9C04-4C64-993B-B9977CACF308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90D8A-9536-4823-944F-8D3D6743B30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26103265" y="869437"/>
            <a:ext cx="8101013" cy="1852441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800238" y="869437"/>
            <a:ext cx="23702963" cy="1852441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74505-1BC5-4FF8-8DF0-07FD4363AB56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44C04-9BBF-4A2F-A813-D822B0121A8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697851" y="6743261"/>
            <a:ext cx="30608806" cy="4656218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402815" y="12301785"/>
            <a:ext cx="25198878" cy="5551646"/>
          </a:xfrm>
        </p:spPr>
        <p:txBody>
          <a:bodyPr/>
          <a:lstStyle>
            <a:lvl1pPr marL="0" indent="0" algn="ctr">
              <a:buNone/>
              <a:defRPr/>
            </a:lvl1pPr>
            <a:lvl2pPr marL="560308" indent="0" algn="ctr">
              <a:buNone/>
              <a:defRPr/>
            </a:lvl2pPr>
            <a:lvl3pPr marL="1120622" indent="0" algn="ctr">
              <a:buNone/>
              <a:defRPr/>
            </a:lvl3pPr>
            <a:lvl4pPr marL="1680929" indent="0" algn="ctr">
              <a:buNone/>
              <a:defRPr/>
            </a:lvl4pPr>
            <a:lvl5pPr marL="2241247" indent="0" algn="ctr">
              <a:buNone/>
              <a:defRPr/>
            </a:lvl5pPr>
            <a:lvl6pPr marL="2801551" indent="0" algn="ctr">
              <a:buNone/>
              <a:defRPr/>
            </a:lvl6pPr>
            <a:lvl7pPr marL="3361861" indent="0" algn="ctr">
              <a:buNone/>
              <a:defRPr/>
            </a:lvl7pPr>
            <a:lvl8pPr marL="3922174" indent="0" algn="ctr">
              <a:buNone/>
              <a:defRPr/>
            </a:lvl8pPr>
            <a:lvl9pPr marL="4482486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9678B73-D3B2-4E5B-A619-63C80550B6B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A0B769D-5FCD-4398-80C9-69AF4562F8B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47337" y="13948048"/>
            <a:ext cx="30601691" cy="4311824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2847337" y="9202230"/>
            <a:ext cx="30601691" cy="4745762"/>
          </a:xfrm>
        </p:spPr>
        <p:txBody>
          <a:bodyPr anchor="b"/>
          <a:lstStyle>
            <a:lvl1pPr marL="0" indent="0">
              <a:buNone/>
              <a:defRPr sz="2500"/>
            </a:lvl1pPr>
            <a:lvl2pPr marL="560308" indent="0">
              <a:buNone/>
              <a:defRPr sz="2200"/>
            </a:lvl2pPr>
            <a:lvl3pPr marL="1120622" indent="0">
              <a:buNone/>
              <a:defRPr sz="2000"/>
            </a:lvl3pPr>
            <a:lvl4pPr marL="1680929" indent="0">
              <a:buNone/>
              <a:defRPr sz="1700"/>
            </a:lvl4pPr>
            <a:lvl5pPr marL="2241247" indent="0">
              <a:buNone/>
              <a:defRPr sz="1700"/>
            </a:lvl5pPr>
            <a:lvl6pPr marL="2801551" indent="0">
              <a:buNone/>
              <a:defRPr sz="1700"/>
            </a:lvl6pPr>
            <a:lvl7pPr marL="3361861" indent="0">
              <a:buNone/>
              <a:defRPr sz="1700"/>
            </a:lvl7pPr>
            <a:lvl8pPr marL="3922174" indent="0">
              <a:buNone/>
              <a:defRPr sz="1700"/>
            </a:lvl8pPr>
            <a:lvl9pPr marL="4482486" indent="0">
              <a:buNone/>
              <a:defRPr sz="1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648501A-04CB-4D39-B0FD-B6C49CCBDEB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800955" y="5062662"/>
            <a:ext cx="15859632" cy="143337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343948" y="5062662"/>
            <a:ext cx="15859632" cy="143337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2B7C6D7-91FD-41C0-B0D0-74BD1FB5D20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800943" y="4862857"/>
            <a:ext cx="15909461" cy="202504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0308" indent="0">
              <a:buNone/>
              <a:defRPr sz="2500" b="1"/>
            </a:lvl2pPr>
            <a:lvl3pPr marL="1120622" indent="0">
              <a:buNone/>
              <a:defRPr sz="2200" b="1"/>
            </a:lvl3pPr>
            <a:lvl4pPr marL="1680929" indent="0">
              <a:buNone/>
              <a:defRPr sz="2000" b="1"/>
            </a:lvl4pPr>
            <a:lvl5pPr marL="2241247" indent="0">
              <a:buNone/>
              <a:defRPr sz="2000" b="1"/>
            </a:lvl5pPr>
            <a:lvl6pPr marL="2801551" indent="0">
              <a:buNone/>
              <a:defRPr sz="2000" b="1"/>
            </a:lvl6pPr>
            <a:lvl7pPr marL="3361861" indent="0">
              <a:buNone/>
              <a:defRPr sz="2000" b="1"/>
            </a:lvl7pPr>
            <a:lvl8pPr marL="3922174" indent="0">
              <a:buNone/>
              <a:defRPr sz="2000" b="1"/>
            </a:lvl8pPr>
            <a:lvl9pPr marL="4482486" indent="0">
              <a:buNone/>
              <a:defRPr sz="20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00943" y="6887902"/>
            <a:ext cx="15909461" cy="1250842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18286986" y="4862857"/>
            <a:ext cx="15916580" cy="202504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0308" indent="0">
              <a:buNone/>
              <a:defRPr sz="2500" b="1"/>
            </a:lvl2pPr>
            <a:lvl3pPr marL="1120622" indent="0">
              <a:buNone/>
              <a:defRPr sz="2200" b="1"/>
            </a:lvl3pPr>
            <a:lvl4pPr marL="1680929" indent="0">
              <a:buNone/>
              <a:defRPr sz="2000" b="1"/>
            </a:lvl4pPr>
            <a:lvl5pPr marL="2241247" indent="0">
              <a:buNone/>
              <a:defRPr sz="2000" b="1"/>
            </a:lvl5pPr>
            <a:lvl6pPr marL="2801551" indent="0">
              <a:buNone/>
              <a:defRPr sz="2000" b="1"/>
            </a:lvl6pPr>
            <a:lvl7pPr marL="3361861" indent="0">
              <a:buNone/>
              <a:defRPr sz="2000" b="1"/>
            </a:lvl7pPr>
            <a:lvl8pPr marL="3922174" indent="0">
              <a:buNone/>
              <a:defRPr sz="2000" b="1"/>
            </a:lvl8pPr>
            <a:lvl9pPr marL="4482486" indent="0">
              <a:buNone/>
              <a:defRPr sz="20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18286986" y="6887902"/>
            <a:ext cx="15916580" cy="1250842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FC39B18-CFD3-4887-9676-511C4648686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C545AE7-1782-4527-9E97-1EE9D3F3954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A40749A-55AC-413C-BBFE-153946E7525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00938" y="860990"/>
            <a:ext cx="11844898" cy="368502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080071" y="860995"/>
            <a:ext cx="20123515" cy="18535327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800938" y="4546011"/>
            <a:ext cx="11844898" cy="14850306"/>
          </a:xfrm>
        </p:spPr>
        <p:txBody>
          <a:bodyPr/>
          <a:lstStyle>
            <a:lvl1pPr marL="0" indent="0">
              <a:buNone/>
              <a:defRPr sz="1700"/>
            </a:lvl1pPr>
            <a:lvl2pPr marL="560308" indent="0">
              <a:buNone/>
              <a:defRPr sz="1500"/>
            </a:lvl2pPr>
            <a:lvl3pPr marL="1120622" indent="0">
              <a:buNone/>
              <a:defRPr sz="1200"/>
            </a:lvl3pPr>
            <a:lvl4pPr marL="1680929" indent="0">
              <a:buNone/>
              <a:defRPr sz="1100"/>
            </a:lvl4pPr>
            <a:lvl5pPr marL="2241247" indent="0">
              <a:buNone/>
              <a:defRPr sz="1100"/>
            </a:lvl5pPr>
            <a:lvl6pPr marL="2801551" indent="0">
              <a:buNone/>
              <a:defRPr sz="1100"/>
            </a:lvl6pPr>
            <a:lvl7pPr marL="3361861" indent="0">
              <a:buNone/>
              <a:defRPr sz="1100"/>
            </a:lvl7pPr>
            <a:lvl8pPr marL="3922174" indent="0">
              <a:buNone/>
              <a:defRPr sz="1100"/>
            </a:lvl8pPr>
            <a:lvl9pPr marL="4482486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533108A-7C43-4B66-895A-02D9512471B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54271" y="15194701"/>
            <a:ext cx="21604121" cy="1797742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7054271" y="1942389"/>
            <a:ext cx="21604121" cy="13025016"/>
          </a:xfrm>
        </p:spPr>
        <p:txBody>
          <a:bodyPr/>
          <a:lstStyle>
            <a:lvl1pPr marL="0" indent="0">
              <a:buNone/>
              <a:defRPr sz="3900"/>
            </a:lvl1pPr>
            <a:lvl2pPr marL="560308" indent="0">
              <a:buNone/>
              <a:defRPr sz="3400"/>
            </a:lvl2pPr>
            <a:lvl3pPr marL="1120622" indent="0">
              <a:buNone/>
              <a:defRPr sz="2900"/>
            </a:lvl3pPr>
            <a:lvl4pPr marL="1680929" indent="0">
              <a:buNone/>
              <a:defRPr sz="2500"/>
            </a:lvl4pPr>
            <a:lvl5pPr marL="2241247" indent="0">
              <a:buNone/>
              <a:defRPr sz="2500"/>
            </a:lvl5pPr>
            <a:lvl6pPr marL="2801551" indent="0">
              <a:buNone/>
              <a:defRPr sz="2500"/>
            </a:lvl6pPr>
            <a:lvl7pPr marL="3361861" indent="0">
              <a:buNone/>
              <a:defRPr sz="2500"/>
            </a:lvl7pPr>
            <a:lvl8pPr marL="3922174" indent="0">
              <a:buNone/>
              <a:defRPr sz="2500"/>
            </a:lvl8pPr>
            <a:lvl9pPr marL="4482486" indent="0">
              <a:buNone/>
              <a:defRPr sz="2500"/>
            </a:lvl9pPr>
          </a:lstStyle>
          <a:p>
            <a:pPr lvl="0"/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7054271" y="16992450"/>
            <a:ext cx="21604121" cy="2548523"/>
          </a:xfrm>
        </p:spPr>
        <p:txBody>
          <a:bodyPr/>
          <a:lstStyle>
            <a:lvl1pPr marL="0" indent="0">
              <a:buNone/>
              <a:defRPr sz="1700"/>
            </a:lvl1pPr>
            <a:lvl2pPr marL="560308" indent="0">
              <a:buNone/>
              <a:defRPr sz="1500"/>
            </a:lvl2pPr>
            <a:lvl3pPr marL="1120622" indent="0">
              <a:buNone/>
              <a:defRPr sz="1200"/>
            </a:lvl3pPr>
            <a:lvl4pPr marL="1680929" indent="0">
              <a:buNone/>
              <a:defRPr sz="1100"/>
            </a:lvl4pPr>
            <a:lvl5pPr marL="2241247" indent="0">
              <a:buNone/>
              <a:defRPr sz="1100"/>
            </a:lvl5pPr>
            <a:lvl6pPr marL="2801551" indent="0">
              <a:buNone/>
              <a:defRPr sz="1100"/>
            </a:lvl6pPr>
            <a:lvl7pPr marL="3361861" indent="0">
              <a:buNone/>
              <a:defRPr sz="1100"/>
            </a:lvl7pPr>
            <a:lvl8pPr marL="3922174" indent="0">
              <a:buNone/>
              <a:defRPr sz="1100"/>
            </a:lvl8pPr>
            <a:lvl9pPr marL="4482486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9A3F4DA-AF37-49BE-9C45-48D7A58D9E1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1AF9D06-D130-4DC4-B08C-2F838860FA3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26102928" y="867881"/>
            <a:ext cx="8100658" cy="18528442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801000" y="867881"/>
            <a:ext cx="23618609" cy="18528442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E3E2E10-5ACC-4354-BC24-E17B6981EBB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Tm="12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697851" y="6743261"/>
            <a:ext cx="30608806" cy="4656218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402815" y="12301785"/>
            <a:ext cx="25198878" cy="5551646"/>
          </a:xfrm>
        </p:spPr>
        <p:txBody>
          <a:bodyPr/>
          <a:lstStyle>
            <a:lvl1pPr marL="0" indent="0" algn="ctr">
              <a:buNone/>
              <a:defRPr/>
            </a:lvl1pPr>
            <a:lvl2pPr marL="560671" indent="0" algn="ctr">
              <a:buNone/>
              <a:defRPr/>
            </a:lvl2pPr>
            <a:lvl3pPr marL="1121344" indent="0" algn="ctr">
              <a:buNone/>
              <a:defRPr/>
            </a:lvl3pPr>
            <a:lvl4pPr marL="1682014" indent="0" algn="ctr">
              <a:buNone/>
              <a:defRPr/>
            </a:lvl4pPr>
            <a:lvl5pPr marL="2242691" indent="0" algn="ctr">
              <a:buNone/>
              <a:defRPr/>
            </a:lvl5pPr>
            <a:lvl6pPr marL="2803357" indent="0" algn="ctr">
              <a:buNone/>
              <a:defRPr/>
            </a:lvl6pPr>
            <a:lvl7pPr marL="3364029" indent="0" algn="ctr">
              <a:buNone/>
              <a:defRPr/>
            </a:lvl7pPr>
            <a:lvl8pPr marL="3924703" indent="0" algn="ctr">
              <a:buNone/>
              <a:defRPr/>
            </a:lvl8pPr>
            <a:lvl9pPr marL="4485374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23034DC-A4B1-47EA-84D6-A11B83F2C42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0283FE8-C6BD-425B-9CC8-C400D870DC6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47337" y="13948033"/>
            <a:ext cx="30601691" cy="4311824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2847337" y="9202230"/>
            <a:ext cx="30601691" cy="4745762"/>
          </a:xfrm>
        </p:spPr>
        <p:txBody>
          <a:bodyPr anchor="b"/>
          <a:lstStyle>
            <a:lvl1pPr marL="0" indent="0">
              <a:buNone/>
              <a:defRPr sz="2500"/>
            </a:lvl1pPr>
            <a:lvl2pPr marL="560671" indent="0">
              <a:buNone/>
              <a:defRPr sz="2200"/>
            </a:lvl2pPr>
            <a:lvl3pPr marL="1121344" indent="0">
              <a:buNone/>
              <a:defRPr sz="2000"/>
            </a:lvl3pPr>
            <a:lvl4pPr marL="1682014" indent="0">
              <a:buNone/>
              <a:defRPr sz="1700"/>
            </a:lvl4pPr>
            <a:lvl5pPr marL="2242691" indent="0">
              <a:buNone/>
              <a:defRPr sz="1700"/>
            </a:lvl5pPr>
            <a:lvl6pPr marL="2803357" indent="0">
              <a:buNone/>
              <a:defRPr sz="1700"/>
            </a:lvl6pPr>
            <a:lvl7pPr marL="3364029" indent="0">
              <a:buNone/>
              <a:defRPr sz="1700"/>
            </a:lvl7pPr>
            <a:lvl8pPr marL="3924703" indent="0">
              <a:buNone/>
              <a:defRPr sz="1700"/>
            </a:lvl8pPr>
            <a:lvl9pPr marL="4485374" indent="0">
              <a:buNone/>
              <a:defRPr sz="1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05FDE7D-0778-4F22-808E-38F054246FC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800955" y="5062647"/>
            <a:ext cx="15859632" cy="143337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343948" y="5062647"/>
            <a:ext cx="15859632" cy="143337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9E18E7C-5E0F-4F28-B5DF-DF22C74DFAB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800943" y="4862857"/>
            <a:ext cx="15909461" cy="202504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0671" indent="0">
              <a:buNone/>
              <a:defRPr sz="2500" b="1"/>
            </a:lvl2pPr>
            <a:lvl3pPr marL="1121344" indent="0">
              <a:buNone/>
              <a:defRPr sz="2200" b="1"/>
            </a:lvl3pPr>
            <a:lvl4pPr marL="1682014" indent="0">
              <a:buNone/>
              <a:defRPr sz="2000" b="1"/>
            </a:lvl4pPr>
            <a:lvl5pPr marL="2242691" indent="0">
              <a:buNone/>
              <a:defRPr sz="2000" b="1"/>
            </a:lvl5pPr>
            <a:lvl6pPr marL="2803357" indent="0">
              <a:buNone/>
              <a:defRPr sz="2000" b="1"/>
            </a:lvl6pPr>
            <a:lvl7pPr marL="3364029" indent="0">
              <a:buNone/>
              <a:defRPr sz="2000" b="1"/>
            </a:lvl7pPr>
            <a:lvl8pPr marL="3924703" indent="0">
              <a:buNone/>
              <a:defRPr sz="2000" b="1"/>
            </a:lvl8pPr>
            <a:lvl9pPr marL="4485374" indent="0">
              <a:buNone/>
              <a:defRPr sz="20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00943" y="6887902"/>
            <a:ext cx="15909461" cy="1250842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18286986" y="4862857"/>
            <a:ext cx="15916580" cy="202504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0671" indent="0">
              <a:buNone/>
              <a:defRPr sz="2500" b="1"/>
            </a:lvl2pPr>
            <a:lvl3pPr marL="1121344" indent="0">
              <a:buNone/>
              <a:defRPr sz="2200" b="1"/>
            </a:lvl3pPr>
            <a:lvl4pPr marL="1682014" indent="0">
              <a:buNone/>
              <a:defRPr sz="2000" b="1"/>
            </a:lvl4pPr>
            <a:lvl5pPr marL="2242691" indent="0">
              <a:buNone/>
              <a:defRPr sz="2000" b="1"/>
            </a:lvl5pPr>
            <a:lvl6pPr marL="2803357" indent="0">
              <a:buNone/>
              <a:defRPr sz="2000" b="1"/>
            </a:lvl6pPr>
            <a:lvl7pPr marL="3364029" indent="0">
              <a:buNone/>
              <a:defRPr sz="2000" b="1"/>
            </a:lvl7pPr>
            <a:lvl8pPr marL="3924703" indent="0">
              <a:buNone/>
              <a:defRPr sz="2000" b="1"/>
            </a:lvl8pPr>
            <a:lvl9pPr marL="4485374" indent="0">
              <a:buNone/>
              <a:defRPr sz="20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18286986" y="6887902"/>
            <a:ext cx="15916580" cy="1250842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25231CC-4D31-48A8-A2D7-4398D483F59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0D16478-9E69-4A8F-BDA4-33CAE304A7C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0E837FC-1EEB-40E2-AA40-2E63DCB77E8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00938" y="860990"/>
            <a:ext cx="11844898" cy="368502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080071" y="860995"/>
            <a:ext cx="20123515" cy="18535327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800938" y="4546011"/>
            <a:ext cx="11844898" cy="14850306"/>
          </a:xfrm>
        </p:spPr>
        <p:txBody>
          <a:bodyPr/>
          <a:lstStyle>
            <a:lvl1pPr marL="0" indent="0">
              <a:buNone/>
              <a:defRPr sz="1700"/>
            </a:lvl1pPr>
            <a:lvl2pPr marL="560671" indent="0">
              <a:buNone/>
              <a:defRPr sz="1500"/>
            </a:lvl2pPr>
            <a:lvl3pPr marL="1121344" indent="0">
              <a:buNone/>
              <a:defRPr sz="1200"/>
            </a:lvl3pPr>
            <a:lvl4pPr marL="1682014" indent="0">
              <a:buNone/>
              <a:defRPr sz="1100"/>
            </a:lvl4pPr>
            <a:lvl5pPr marL="2242691" indent="0">
              <a:buNone/>
              <a:defRPr sz="1100"/>
            </a:lvl5pPr>
            <a:lvl6pPr marL="2803357" indent="0">
              <a:buNone/>
              <a:defRPr sz="1100"/>
            </a:lvl6pPr>
            <a:lvl7pPr marL="3364029" indent="0">
              <a:buNone/>
              <a:defRPr sz="1100"/>
            </a:lvl7pPr>
            <a:lvl8pPr marL="3924703" indent="0">
              <a:buNone/>
              <a:defRPr sz="1100"/>
            </a:lvl8pPr>
            <a:lvl9pPr marL="4485374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3731A74-64A1-494B-9715-D46F1AECA46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54271" y="15194701"/>
            <a:ext cx="21604121" cy="1797742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7054271" y="1942389"/>
            <a:ext cx="21604121" cy="13025016"/>
          </a:xfrm>
        </p:spPr>
        <p:txBody>
          <a:bodyPr/>
          <a:lstStyle>
            <a:lvl1pPr marL="0" indent="0">
              <a:buNone/>
              <a:defRPr sz="3900"/>
            </a:lvl1pPr>
            <a:lvl2pPr marL="560671" indent="0">
              <a:buNone/>
              <a:defRPr sz="3400"/>
            </a:lvl2pPr>
            <a:lvl3pPr marL="1121344" indent="0">
              <a:buNone/>
              <a:defRPr sz="2900"/>
            </a:lvl3pPr>
            <a:lvl4pPr marL="1682014" indent="0">
              <a:buNone/>
              <a:defRPr sz="2500"/>
            </a:lvl4pPr>
            <a:lvl5pPr marL="2242691" indent="0">
              <a:buNone/>
              <a:defRPr sz="2500"/>
            </a:lvl5pPr>
            <a:lvl6pPr marL="2803357" indent="0">
              <a:buNone/>
              <a:defRPr sz="2500"/>
            </a:lvl6pPr>
            <a:lvl7pPr marL="3364029" indent="0">
              <a:buNone/>
              <a:defRPr sz="2500"/>
            </a:lvl7pPr>
            <a:lvl8pPr marL="3924703" indent="0">
              <a:buNone/>
              <a:defRPr sz="2500"/>
            </a:lvl8pPr>
            <a:lvl9pPr marL="4485374" indent="0">
              <a:buNone/>
              <a:defRPr sz="2500"/>
            </a:lvl9pPr>
          </a:lstStyle>
          <a:p>
            <a:pPr lvl="0"/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7054271" y="16992450"/>
            <a:ext cx="21604121" cy="2548523"/>
          </a:xfrm>
        </p:spPr>
        <p:txBody>
          <a:bodyPr/>
          <a:lstStyle>
            <a:lvl1pPr marL="0" indent="0">
              <a:buNone/>
              <a:defRPr sz="1700"/>
            </a:lvl1pPr>
            <a:lvl2pPr marL="560671" indent="0">
              <a:buNone/>
              <a:defRPr sz="1500"/>
            </a:lvl2pPr>
            <a:lvl3pPr marL="1121344" indent="0">
              <a:buNone/>
              <a:defRPr sz="1200"/>
            </a:lvl3pPr>
            <a:lvl4pPr marL="1682014" indent="0">
              <a:buNone/>
              <a:defRPr sz="1100"/>
            </a:lvl4pPr>
            <a:lvl5pPr marL="2242691" indent="0">
              <a:buNone/>
              <a:defRPr sz="1100"/>
            </a:lvl5pPr>
            <a:lvl6pPr marL="2803357" indent="0">
              <a:buNone/>
              <a:defRPr sz="1100"/>
            </a:lvl6pPr>
            <a:lvl7pPr marL="3364029" indent="0">
              <a:buNone/>
              <a:defRPr sz="1100"/>
            </a:lvl7pPr>
            <a:lvl8pPr marL="3924703" indent="0">
              <a:buNone/>
              <a:defRPr sz="1100"/>
            </a:lvl8pPr>
            <a:lvl9pPr marL="4485374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3BDD379-2ABD-4C45-A4A6-FB1DBE7E4D6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69FA399-CAA2-49C8-892A-86E6E982061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26102928" y="867881"/>
            <a:ext cx="8100658" cy="18528442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800980" y="867881"/>
            <a:ext cx="23618609" cy="18528442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6D4FA70-A43C-4C53-9DC5-8C5A72D37DA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697851" y="6743261"/>
            <a:ext cx="30608806" cy="4656218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402815" y="12301785"/>
            <a:ext cx="25198878" cy="5551646"/>
          </a:xfrm>
        </p:spPr>
        <p:txBody>
          <a:bodyPr/>
          <a:lstStyle>
            <a:lvl1pPr marL="0" indent="0" algn="ctr">
              <a:buNone/>
              <a:defRPr/>
            </a:lvl1pPr>
            <a:lvl2pPr marL="560851" indent="0" algn="ctr">
              <a:buNone/>
              <a:defRPr/>
            </a:lvl2pPr>
            <a:lvl3pPr marL="1121705" indent="0" algn="ctr">
              <a:buNone/>
              <a:defRPr/>
            </a:lvl3pPr>
            <a:lvl4pPr marL="1682557" indent="0" algn="ctr">
              <a:buNone/>
              <a:defRPr/>
            </a:lvl4pPr>
            <a:lvl5pPr marL="2243413" indent="0" algn="ctr">
              <a:buNone/>
              <a:defRPr/>
            </a:lvl5pPr>
            <a:lvl6pPr marL="2804261" indent="0" algn="ctr">
              <a:buNone/>
              <a:defRPr/>
            </a:lvl6pPr>
            <a:lvl7pPr marL="3365113" indent="0" algn="ctr">
              <a:buNone/>
              <a:defRPr/>
            </a:lvl7pPr>
            <a:lvl8pPr marL="3925967" indent="0" algn="ctr">
              <a:buNone/>
              <a:defRPr/>
            </a:lvl8pPr>
            <a:lvl9pPr marL="4486819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E99DFBE-335D-4129-AF7B-0195D96CEFE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7851480-D824-45A1-BE1B-07470BAF108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47337" y="13948022"/>
            <a:ext cx="30601691" cy="4311824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2847337" y="9202230"/>
            <a:ext cx="30601691" cy="4745762"/>
          </a:xfrm>
        </p:spPr>
        <p:txBody>
          <a:bodyPr anchor="b"/>
          <a:lstStyle>
            <a:lvl1pPr marL="0" indent="0">
              <a:buNone/>
              <a:defRPr sz="2500"/>
            </a:lvl1pPr>
            <a:lvl2pPr marL="560851" indent="0">
              <a:buNone/>
              <a:defRPr sz="2200"/>
            </a:lvl2pPr>
            <a:lvl3pPr marL="1121705" indent="0">
              <a:buNone/>
              <a:defRPr sz="2000"/>
            </a:lvl3pPr>
            <a:lvl4pPr marL="1682557" indent="0">
              <a:buNone/>
              <a:defRPr sz="1700"/>
            </a:lvl4pPr>
            <a:lvl5pPr marL="2243413" indent="0">
              <a:buNone/>
              <a:defRPr sz="1700"/>
            </a:lvl5pPr>
            <a:lvl6pPr marL="2804261" indent="0">
              <a:buNone/>
              <a:defRPr sz="1700"/>
            </a:lvl6pPr>
            <a:lvl7pPr marL="3365113" indent="0">
              <a:buNone/>
              <a:defRPr sz="1700"/>
            </a:lvl7pPr>
            <a:lvl8pPr marL="3925967" indent="0">
              <a:buNone/>
              <a:defRPr sz="1700"/>
            </a:lvl8pPr>
            <a:lvl9pPr marL="4486819" indent="0">
              <a:buNone/>
              <a:defRPr sz="1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84BDB2C-E62D-485C-BEC1-0C4D2605325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800955" y="5062637"/>
            <a:ext cx="15859632" cy="143337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343948" y="5062637"/>
            <a:ext cx="15859632" cy="143337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48BFEC0-5DD4-49C0-90B3-DA9DB9BB88E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800943" y="4862857"/>
            <a:ext cx="15909461" cy="202504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0851" indent="0">
              <a:buNone/>
              <a:defRPr sz="2500" b="1"/>
            </a:lvl2pPr>
            <a:lvl3pPr marL="1121705" indent="0">
              <a:buNone/>
              <a:defRPr sz="2200" b="1"/>
            </a:lvl3pPr>
            <a:lvl4pPr marL="1682557" indent="0">
              <a:buNone/>
              <a:defRPr sz="2000" b="1"/>
            </a:lvl4pPr>
            <a:lvl5pPr marL="2243413" indent="0">
              <a:buNone/>
              <a:defRPr sz="2000" b="1"/>
            </a:lvl5pPr>
            <a:lvl6pPr marL="2804261" indent="0">
              <a:buNone/>
              <a:defRPr sz="2000" b="1"/>
            </a:lvl6pPr>
            <a:lvl7pPr marL="3365113" indent="0">
              <a:buNone/>
              <a:defRPr sz="2000" b="1"/>
            </a:lvl7pPr>
            <a:lvl8pPr marL="3925967" indent="0">
              <a:buNone/>
              <a:defRPr sz="2000" b="1"/>
            </a:lvl8pPr>
            <a:lvl9pPr marL="4486819" indent="0">
              <a:buNone/>
              <a:defRPr sz="20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00943" y="6887902"/>
            <a:ext cx="15909461" cy="1250842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18286986" y="4862857"/>
            <a:ext cx="15916580" cy="202504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0851" indent="0">
              <a:buNone/>
              <a:defRPr sz="2500" b="1"/>
            </a:lvl2pPr>
            <a:lvl3pPr marL="1121705" indent="0">
              <a:buNone/>
              <a:defRPr sz="2200" b="1"/>
            </a:lvl3pPr>
            <a:lvl4pPr marL="1682557" indent="0">
              <a:buNone/>
              <a:defRPr sz="2000" b="1"/>
            </a:lvl4pPr>
            <a:lvl5pPr marL="2243413" indent="0">
              <a:buNone/>
              <a:defRPr sz="2000" b="1"/>
            </a:lvl5pPr>
            <a:lvl6pPr marL="2804261" indent="0">
              <a:buNone/>
              <a:defRPr sz="2000" b="1"/>
            </a:lvl6pPr>
            <a:lvl7pPr marL="3365113" indent="0">
              <a:buNone/>
              <a:defRPr sz="2000" b="1"/>
            </a:lvl7pPr>
            <a:lvl8pPr marL="3925967" indent="0">
              <a:buNone/>
              <a:defRPr sz="2000" b="1"/>
            </a:lvl8pPr>
            <a:lvl9pPr marL="4486819" indent="0">
              <a:buNone/>
              <a:defRPr sz="20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18286986" y="6887902"/>
            <a:ext cx="15916580" cy="1250842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834B85F-22F5-45E4-96B6-EA348270C21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821EA71-1317-4C2F-9A00-5C8815ADA2A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42136A4-0566-4A50-8809-29B74AC7D5F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00938" y="860990"/>
            <a:ext cx="11844898" cy="368502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080071" y="860995"/>
            <a:ext cx="20123515" cy="18535327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800938" y="4546011"/>
            <a:ext cx="11844898" cy="14850306"/>
          </a:xfrm>
        </p:spPr>
        <p:txBody>
          <a:bodyPr/>
          <a:lstStyle>
            <a:lvl1pPr marL="0" indent="0">
              <a:buNone/>
              <a:defRPr sz="1700"/>
            </a:lvl1pPr>
            <a:lvl2pPr marL="560851" indent="0">
              <a:buNone/>
              <a:defRPr sz="1500"/>
            </a:lvl2pPr>
            <a:lvl3pPr marL="1121705" indent="0">
              <a:buNone/>
              <a:defRPr sz="1200"/>
            </a:lvl3pPr>
            <a:lvl4pPr marL="1682557" indent="0">
              <a:buNone/>
              <a:defRPr sz="1100"/>
            </a:lvl4pPr>
            <a:lvl5pPr marL="2243413" indent="0">
              <a:buNone/>
              <a:defRPr sz="1100"/>
            </a:lvl5pPr>
            <a:lvl6pPr marL="2804261" indent="0">
              <a:buNone/>
              <a:defRPr sz="1100"/>
            </a:lvl6pPr>
            <a:lvl7pPr marL="3365113" indent="0">
              <a:buNone/>
              <a:defRPr sz="1100"/>
            </a:lvl7pPr>
            <a:lvl8pPr marL="3925967" indent="0">
              <a:buNone/>
              <a:defRPr sz="1100"/>
            </a:lvl8pPr>
            <a:lvl9pPr marL="4486819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F825ED9-AF69-425B-B362-0B2E380887B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54271" y="15194701"/>
            <a:ext cx="21604121" cy="1797742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7054271" y="1942389"/>
            <a:ext cx="21604121" cy="13025016"/>
          </a:xfrm>
        </p:spPr>
        <p:txBody>
          <a:bodyPr/>
          <a:lstStyle>
            <a:lvl1pPr marL="0" indent="0">
              <a:buNone/>
              <a:defRPr sz="3900"/>
            </a:lvl1pPr>
            <a:lvl2pPr marL="560851" indent="0">
              <a:buNone/>
              <a:defRPr sz="3400"/>
            </a:lvl2pPr>
            <a:lvl3pPr marL="1121705" indent="0">
              <a:buNone/>
              <a:defRPr sz="2900"/>
            </a:lvl3pPr>
            <a:lvl4pPr marL="1682557" indent="0">
              <a:buNone/>
              <a:defRPr sz="2500"/>
            </a:lvl4pPr>
            <a:lvl5pPr marL="2243413" indent="0">
              <a:buNone/>
              <a:defRPr sz="2500"/>
            </a:lvl5pPr>
            <a:lvl6pPr marL="2804261" indent="0">
              <a:buNone/>
              <a:defRPr sz="2500"/>
            </a:lvl6pPr>
            <a:lvl7pPr marL="3365113" indent="0">
              <a:buNone/>
              <a:defRPr sz="2500"/>
            </a:lvl7pPr>
            <a:lvl8pPr marL="3925967" indent="0">
              <a:buNone/>
              <a:defRPr sz="2500"/>
            </a:lvl8pPr>
            <a:lvl9pPr marL="4486819" indent="0">
              <a:buNone/>
              <a:defRPr sz="2500"/>
            </a:lvl9pPr>
          </a:lstStyle>
          <a:p>
            <a:pPr lvl="0"/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7054271" y="16992450"/>
            <a:ext cx="21604121" cy="2548523"/>
          </a:xfrm>
        </p:spPr>
        <p:txBody>
          <a:bodyPr/>
          <a:lstStyle>
            <a:lvl1pPr marL="0" indent="0">
              <a:buNone/>
              <a:defRPr sz="1700"/>
            </a:lvl1pPr>
            <a:lvl2pPr marL="560851" indent="0">
              <a:buNone/>
              <a:defRPr sz="1500"/>
            </a:lvl2pPr>
            <a:lvl3pPr marL="1121705" indent="0">
              <a:buNone/>
              <a:defRPr sz="1200"/>
            </a:lvl3pPr>
            <a:lvl4pPr marL="1682557" indent="0">
              <a:buNone/>
              <a:defRPr sz="1100"/>
            </a:lvl4pPr>
            <a:lvl5pPr marL="2243413" indent="0">
              <a:buNone/>
              <a:defRPr sz="1100"/>
            </a:lvl5pPr>
            <a:lvl6pPr marL="2804261" indent="0">
              <a:buNone/>
              <a:defRPr sz="1100"/>
            </a:lvl6pPr>
            <a:lvl7pPr marL="3365113" indent="0">
              <a:buNone/>
              <a:defRPr sz="1100"/>
            </a:lvl7pPr>
            <a:lvl8pPr marL="3925967" indent="0">
              <a:buNone/>
              <a:defRPr sz="1100"/>
            </a:lvl8pPr>
            <a:lvl9pPr marL="4486819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8F2B71A-22DC-45FE-A34F-B8AF9820AE5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4F01AE0-5BC6-4A28-B43B-3DCB35815E7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26102928" y="867881"/>
            <a:ext cx="8100658" cy="18528442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800972" y="867881"/>
            <a:ext cx="23618609" cy="18528442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A85D381-1DEB-468B-B98F-48312AEF44D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697851" y="6743261"/>
            <a:ext cx="30608806" cy="4656218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402815" y="12301785"/>
            <a:ext cx="25198878" cy="5551646"/>
          </a:xfrm>
        </p:spPr>
        <p:txBody>
          <a:bodyPr/>
          <a:lstStyle>
            <a:lvl1pPr marL="0" indent="0" algn="ctr">
              <a:buNone/>
              <a:defRPr/>
            </a:lvl1pPr>
            <a:lvl2pPr marL="561214" indent="0" algn="ctr">
              <a:buNone/>
              <a:defRPr/>
            </a:lvl2pPr>
            <a:lvl3pPr marL="1122428" indent="0" algn="ctr">
              <a:buNone/>
              <a:defRPr/>
            </a:lvl3pPr>
            <a:lvl4pPr marL="1683642" indent="0" algn="ctr">
              <a:buNone/>
              <a:defRPr/>
            </a:lvl4pPr>
            <a:lvl5pPr marL="2244857" indent="0" algn="ctr">
              <a:buNone/>
              <a:defRPr/>
            </a:lvl5pPr>
            <a:lvl6pPr marL="2806070" indent="0" algn="ctr">
              <a:buNone/>
              <a:defRPr/>
            </a:lvl6pPr>
            <a:lvl7pPr marL="3367284" indent="0" algn="ctr">
              <a:buNone/>
              <a:defRPr/>
            </a:lvl7pPr>
            <a:lvl8pPr marL="3928498" indent="0" algn="ctr">
              <a:buNone/>
              <a:defRPr/>
            </a:lvl8pPr>
            <a:lvl9pPr marL="4489712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848344C-C9BF-463A-A1AB-82529513F3E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937E523-720E-4949-BB28-3384C7BD7B3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47337" y="13948003"/>
            <a:ext cx="30601691" cy="4311824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2847337" y="9202230"/>
            <a:ext cx="30601691" cy="4745762"/>
          </a:xfrm>
        </p:spPr>
        <p:txBody>
          <a:bodyPr anchor="b"/>
          <a:lstStyle>
            <a:lvl1pPr marL="0" indent="0">
              <a:buNone/>
              <a:defRPr sz="2500"/>
            </a:lvl1pPr>
            <a:lvl2pPr marL="561214" indent="0">
              <a:buNone/>
              <a:defRPr sz="2200"/>
            </a:lvl2pPr>
            <a:lvl3pPr marL="1122428" indent="0">
              <a:buNone/>
              <a:defRPr sz="2000"/>
            </a:lvl3pPr>
            <a:lvl4pPr marL="1683642" indent="0">
              <a:buNone/>
              <a:defRPr sz="1700"/>
            </a:lvl4pPr>
            <a:lvl5pPr marL="2244857" indent="0">
              <a:buNone/>
              <a:defRPr sz="1700"/>
            </a:lvl5pPr>
            <a:lvl6pPr marL="2806070" indent="0">
              <a:buNone/>
              <a:defRPr sz="1700"/>
            </a:lvl6pPr>
            <a:lvl7pPr marL="3367284" indent="0">
              <a:buNone/>
              <a:defRPr sz="1700"/>
            </a:lvl7pPr>
            <a:lvl8pPr marL="3928498" indent="0">
              <a:buNone/>
              <a:defRPr sz="1700"/>
            </a:lvl8pPr>
            <a:lvl9pPr marL="4489712" indent="0">
              <a:buNone/>
              <a:defRPr sz="1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E7B454D-1FC2-440A-97BE-D0263AF1F40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800947" y="5062618"/>
            <a:ext cx="15859632" cy="143337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343940" y="5062618"/>
            <a:ext cx="15859632" cy="143337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CF97ED2-FF0B-4D21-8D58-13A8619B7E3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800943" y="4862857"/>
            <a:ext cx="15909461" cy="202504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1214" indent="0">
              <a:buNone/>
              <a:defRPr sz="2500" b="1"/>
            </a:lvl2pPr>
            <a:lvl3pPr marL="1122428" indent="0">
              <a:buNone/>
              <a:defRPr sz="2200" b="1"/>
            </a:lvl3pPr>
            <a:lvl4pPr marL="1683642" indent="0">
              <a:buNone/>
              <a:defRPr sz="2000" b="1"/>
            </a:lvl4pPr>
            <a:lvl5pPr marL="2244857" indent="0">
              <a:buNone/>
              <a:defRPr sz="2000" b="1"/>
            </a:lvl5pPr>
            <a:lvl6pPr marL="2806070" indent="0">
              <a:buNone/>
              <a:defRPr sz="2000" b="1"/>
            </a:lvl6pPr>
            <a:lvl7pPr marL="3367284" indent="0">
              <a:buNone/>
              <a:defRPr sz="2000" b="1"/>
            </a:lvl7pPr>
            <a:lvl8pPr marL="3928498" indent="0">
              <a:buNone/>
              <a:defRPr sz="2000" b="1"/>
            </a:lvl8pPr>
            <a:lvl9pPr marL="4489712" indent="0">
              <a:buNone/>
              <a:defRPr sz="20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00943" y="6887902"/>
            <a:ext cx="15909461" cy="1250842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18286986" y="4862857"/>
            <a:ext cx="15916580" cy="202504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1214" indent="0">
              <a:buNone/>
              <a:defRPr sz="2500" b="1"/>
            </a:lvl2pPr>
            <a:lvl3pPr marL="1122428" indent="0">
              <a:buNone/>
              <a:defRPr sz="2200" b="1"/>
            </a:lvl3pPr>
            <a:lvl4pPr marL="1683642" indent="0">
              <a:buNone/>
              <a:defRPr sz="2000" b="1"/>
            </a:lvl4pPr>
            <a:lvl5pPr marL="2244857" indent="0">
              <a:buNone/>
              <a:defRPr sz="2000" b="1"/>
            </a:lvl5pPr>
            <a:lvl6pPr marL="2806070" indent="0">
              <a:buNone/>
              <a:defRPr sz="2000" b="1"/>
            </a:lvl6pPr>
            <a:lvl7pPr marL="3367284" indent="0">
              <a:buNone/>
              <a:defRPr sz="2000" b="1"/>
            </a:lvl7pPr>
            <a:lvl8pPr marL="3928498" indent="0">
              <a:buNone/>
              <a:defRPr sz="2000" b="1"/>
            </a:lvl8pPr>
            <a:lvl9pPr marL="4489712" indent="0">
              <a:buNone/>
              <a:defRPr sz="20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18286986" y="6887902"/>
            <a:ext cx="15916580" cy="1250842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8819227-794C-42B7-82D2-3371D454C68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E3AB8D9-2696-4DBC-B7E8-35ABD48A357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5DC372A-B5E3-4AE6-9FCE-184DC419C43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00938" y="860990"/>
            <a:ext cx="11844898" cy="368502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080064" y="860995"/>
            <a:ext cx="20123515" cy="18535327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800938" y="4546011"/>
            <a:ext cx="11844898" cy="14850306"/>
          </a:xfrm>
        </p:spPr>
        <p:txBody>
          <a:bodyPr/>
          <a:lstStyle>
            <a:lvl1pPr marL="0" indent="0">
              <a:buNone/>
              <a:defRPr sz="1700"/>
            </a:lvl1pPr>
            <a:lvl2pPr marL="561214" indent="0">
              <a:buNone/>
              <a:defRPr sz="1500"/>
            </a:lvl2pPr>
            <a:lvl3pPr marL="1122428" indent="0">
              <a:buNone/>
              <a:defRPr sz="1200"/>
            </a:lvl3pPr>
            <a:lvl4pPr marL="1683642" indent="0">
              <a:buNone/>
              <a:defRPr sz="1100"/>
            </a:lvl4pPr>
            <a:lvl5pPr marL="2244857" indent="0">
              <a:buNone/>
              <a:defRPr sz="1100"/>
            </a:lvl5pPr>
            <a:lvl6pPr marL="2806070" indent="0">
              <a:buNone/>
              <a:defRPr sz="1100"/>
            </a:lvl6pPr>
            <a:lvl7pPr marL="3367284" indent="0">
              <a:buNone/>
              <a:defRPr sz="1100"/>
            </a:lvl7pPr>
            <a:lvl8pPr marL="3928498" indent="0">
              <a:buNone/>
              <a:defRPr sz="1100"/>
            </a:lvl8pPr>
            <a:lvl9pPr marL="4489712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77F088B-E2B4-4EA5-9E60-AB7FCE93EE7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54271" y="15194701"/>
            <a:ext cx="21604121" cy="1797742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7054271" y="1942389"/>
            <a:ext cx="21604121" cy="13025016"/>
          </a:xfrm>
        </p:spPr>
        <p:txBody>
          <a:bodyPr/>
          <a:lstStyle>
            <a:lvl1pPr marL="0" indent="0">
              <a:buNone/>
              <a:defRPr sz="3900"/>
            </a:lvl1pPr>
            <a:lvl2pPr marL="561214" indent="0">
              <a:buNone/>
              <a:defRPr sz="3400"/>
            </a:lvl2pPr>
            <a:lvl3pPr marL="1122428" indent="0">
              <a:buNone/>
              <a:defRPr sz="2900"/>
            </a:lvl3pPr>
            <a:lvl4pPr marL="1683642" indent="0">
              <a:buNone/>
              <a:defRPr sz="2500"/>
            </a:lvl4pPr>
            <a:lvl5pPr marL="2244857" indent="0">
              <a:buNone/>
              <a:defRPr sz="2500"/>
            </a:lvl5pPr>
            <a:lvl6pPr marL="2806070" indent="0">
              <a:buNone/>
              <a:defRPr sz="2500"/>
            </a:lvl6pPr>
            <a:lvl7pPr marL="3367284" indent="0">
              <a:buNone/>
              <a:defRPr sz="2500"/>
            </a:lvl7pPr>
            <a:lvl8pPr marL="3928498" indent="0">
              <a:buNone/>
              <a:defRPr sz="2500"/>
            </a:lvl8pPr>
            <a:lvl9pPr marL="4489712" indent="0">
              <a:buNone/>
              <a:defRPr sz="2500"/>
            </a:lvl9pPr>
          </a:lstStyle>
          <a:p>
            <a:pPr lvl="0"/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7054271" y="16992450"/>
            <a:ext cx="21604121" cy="2548523"/>
          </a:xfrm>
        </p:spPr>
        <p:txBody>
          <a:bodyPr/>
          <a:lstStyle>
            <a:lvl1pPr marL="0" indent="0">
              <a:buNone/>
              <a:defRPr sz="1700"/>
            </a:lvl1pPr>
            <a:lvl2pPr marL="561214" indent="0">
              <a:buNone/>
              <a:defRPr sz="1500"/>
            </a:lvl2pPr>
            <a:lvl3pPr marL="1122428" indent="0">
              <a:buNone/>
              <a:defRPr sz="1200"/>
            </a:lvl3pPr>
            <a:lvl4pPr marL="1683642" indent="0">
              <a:buNone/>
              <a:defRPr sz="1100"/>
            </a:lvl4pPr>
            <a:lvl5pPr marL="2244857" indent="0">
              <a:buNone/>
              <a:defRPr sz="1100"/>
            </a:lvl5pPr>
            <a:lvl6pPr marL="2806070" indent="0">
              <a:buNone/>
              <a:defRPr sz="1100"/>
            </a:lvl6pPr>
            <a:lvl7pPr marL="3367284" indent="0">
              <a:buNone/>
              <a:defRPr sz="1100"/>
            </a:lvl7pPr>
            <a:lvl8pPr marL="3928498" indent="0">
              <a:buNone/>
              <a:defRPr sz="1100"/>
            </a:lvl8pPr>
            <a:lvl9pPr marL="4489712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910C6FE0-F875-474F-BDC4-75719526F36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0F66544-3FCF-4CD8-A4C0-EDEA3F82A89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26102916" y="867881"/>
            <a:ext cx="8100658" cy="18528442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800953" y="867881"/>
            <a:ext cx="23618609" cy="18528442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BD8002D-DC40-4E9B-9DC9-2084865C99D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700343" y="6744379"/>
            <a:ext cx="30603825" cy="4653717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400675" y="12302703"/>
            <a:ext cx="25203150" cy="554827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ACF3CAD-F340-4E6C-889D-0D3EBDBF4787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B329020-9CC3-4625-93AD-E74D49CF4015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44112" y="13951108"/>
            <a:ext cx="30603825" cy="431197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2844112" y="9201904"/>
            <a:ext cx="30603825" cy="474920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116B574-1A8C-4DB1-B679-A7704DCCC574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800225" y="5065824"/>
            <a:ext cx="15901988" cy="143280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302287" y="5065824"/>
            <a:ext cx="15901988" cy="143280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E5EDC4B-5732-49A8-8635-6F82192E0C96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800225" y="4859773"/>
            <a:ext cx="15908240" cy="20253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00225" y="6885093"/>
            <a:ext cx="15908240" cy="125087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18289793" y="4859773"/>
            <a:ext cx="15914489" cy="20253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18289793" y="6885093"/>
            <a:ext cx="15914489" cy="125087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506B7F8-F712-426D-AAA5-13B6DB6A5407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8563793-2FAA-4DE4-AF06-B2F633F74F9B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CDF31B1-0B4E-43BE-A2CB-093DDD6C6405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00227" y="864407"/>
            <a:ext cx="11845232" cy="367874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076759" y="864412"/>
            <a:ext cx="20127516" cy="185294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800227" y="4543159"/>
            <a:ext cx="11845232" cy="148506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DE86281-D637-465C-9C52-DBBD79831669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57134" y="15197457"/>
            <a:ext cx="21602700" cy="17941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7057134" y="1939887"/>
            <a:ext cx="21602700" cy="1302639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BE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7057134" y="16991601"/>
            <a:ext cx="21602700" cy="254798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3EF013D-06E0-434E-8588-E81E33801365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407B0CA-F80B-483A-A299-2AC58A84E0D8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26103265" y="869437"/>
            <a:ext cx="8101013" cy="18524411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800230" y="869437"/>
            <a:ext cx="23702963" cy="18524411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403FEA7-D6C4-4D55-86F7-7134E801BC3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Click="0" advTm="700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697851" y="6743261"/>
            <a:ext cx="30608806" cy="4656218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5402815" y="12301785"/>
            <a:ext cx="25198878" cy="5551646"/>
          </a:xfrm>
        </p:spPr>
        <p:txBody>
          <a:bodyPr/>
          <a:lstStyle>
            <a:lvl1pPr marL="0" indent="0" algn="ctr">
              <a:buNone/>
              <a:defRPr/>
            </a:lvl1pPr>
            <a:lvl2pPr marL="561214" indent="0" algn="ctr">
              <a:buNone/>
              <a:defRPr/>
            </a:lvl2pPr>
            <a:lvl3pPr marL="1122428" indent="0" algn="ctr">
              <a:buNone/>
              <a:defRPr/>
            </a:lvl3pPr>
            <a:lvl4pPr marL="1683642" indent="0" algn="ctr">
              <a:buNone/>
              <a:defRPr/>
            </a:lvl4pPr>
            <a:lvl5pPr marL="2244857" indent="0" algn="ctr">
              <a:buNone/>
              <a:defRPr/>
            </a:lvl5pPr>
            <a:lvl6pPr marL="2806070" indent="0" algn="ctr">
              <a:buNone/>
              <a:defRPr/>
            </a:lvl6pPr>
            <a:lvl7pPr marL="3367284" indent="0" algn="ctr">
              <a:buNone/>
              <a:defRPr/>
            </a:lvl7pPr>
            <a:lvl8pPr marL="3928498" indent="0" algn="ctr">
              <a:buNone/>
              <a:defRPr/>
            </a:lvl8pPr>
            <a:lvl9pPr marL="4489712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2691AC3-29C3-4BBC-A230-E22973980B4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1C3F1CD-EB72-4A51-AA36-26213AC8D99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47337" y="13948003"/>
            <a:ext cx="30601691" cy="4311824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2847337" y="9202230"/>
            <a:ext cx="30601691" cy="4745762"/>
          </a:xfrm>
        </p:spPr>
        <p:txBody>
          <a:bodyPr anchor="b"/>
          <a:lstStyle>
            <a:lvl1pPr marL="0" indent="0">
              <a:buNone/>
              <a:defRPr sz="2500"/>
            </a:lvl1pPr>
            <a:lvl2pPr marL="561214" indent="0">
              <a:buNone/>
              <a:defRPr sz="2200"/>
            </a:lvl2pPr>
            <a:lvl3pPr marL="1122428" indent="0">
              <a:buNone/>
              <a:defRPr sz="2000"/>
            </a:lvl3pPr>
            <a:lvl4pPr marL="1683642" indent="0">
              <a:buNone/>
              <a:defRPr sz="1700"/>
            </a:lvl4pPr>
            <a:lvl5pPr marL="2244857" indent="0">
              <a:buNone/>
              <a:defRPr sz="1700"/>
            </a:lvl5pPr>
            <a:lvl6pPr marL="2806070" indent="0">
              <a:buNone/>
              <a:defRPr sz="1700"/>
            </a:lvl6pPr>
            <a:lvl7pPr marL="3367284" indent="0">
              <a:buNone/>
              <a:defRPr sz="1700"/>
            </a:lvl7pPr>
            <a:lvl8pPr marL="3928498" indent="0">
              <a:buNone/>
              <a:defRPr sz="1700"/>
            </a:lvl8pPr>
            <a:lvl9pPr marL="4489712" indent="0">
              <a:buNone/>
              <a:defRPr sz="17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1F34079-FB43-4E18-95F6-CA3FA1107A0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800947" y="5062618"/>
            <a:ext cx="15859632" cy="143337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343940" y="5062618"/>
            <a:ext cx="15859632" cy="143337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89C325F-6279-41EE-A277-E8D328DF36E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800943" y="4862857"/>
            <a:ext cx="15909461" cy="202504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1214" indent="0">
              <a:buNone/>
              <a:defRPr sz="2500" b="1"/>
            </a:lvl2pPr>
            <a:lvl3pPr marL="1122428" indent="0">
              <a:buNone/>
              <a:defRPr sz="2200" b="1"/>
            </a:lvl3pPr>
            <a:lvl4pPr marL="1683642" indent="0">
              <a:buNone/>
              <a:defRPr sz="2000" b="1"/>
            </a:lvl4pPr>
            <a:lvl5pPr marL="2244857" indent="0">
              <a:buNone/>
              <a:defRPr sz="2000" b="1"/>
            </a:lvl5pPr>
            <a:lvl6pPr marL="2806070" indent="0">
              <a:buNone/>
              <a:defRPr sz="2000" b="1"/>
            </a:lvl6pPr>
            <a:lvl7pPr marL="3367284" indent="0">
              <a:buNone/>
              <a:defRPr sz="2000" b="1"/>
            </a:lvl7pPr>
            <a:lvl8pPr marL="3928498" indent="0">
              <a:buNone/>
              <a:defRPr sz="2000" b="1"/>
            </a:lvl8pPr>
            <a:lvl9pPr marL="4489712" indent="0">
              <a:buNone/>
              <a:defRPr sz="20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800943" y="6887902"/>
            <a:ext cx="15909461" cy="1250842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18286986" y="4862857"/>
            <a:ext cx="15916580" cy="202504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61214" indent="0">
              <a:buNone/>
              <a:defRPr sz="2500" b="1"/>
            </a:lvl2pPr>
            <a:lvl3pPr marL="1122428" indent="0">
              <a:buNone/>
              <a:defRPr sz="2200" b="1"/>
            </a:lvl3pPr>
            <a:lvl4pPr marL="1683642" indent="0">
              <a:buNone/>
              <a:defRPr sz="2000" b="1"/>
            </a:lvl4pPr>
            <a:lvl5pPr marL="2244857" indent="0">
              <a:buNone/>
              <a:defRPr sz="2000" b="1"/>
            </a:lvl5pPr>
            <a:lvl6pPr marL="2806070" indent="0">
              <a:buNone/>
              <a:defRPr sz="2000" b="1"/>
            </a:lvl6pPr>
            <a:lvl7pPr marL="3367284" indent="0">
              <a:buNone/>
              <a:defRPr sz="2000" b="1"/>
            </a:lvl7pPr>
            <a:lvl8pPr marL="3928498" indent="0">
              <a:buNone/>
              <a:defRPr sz="2000" b="1"/>
            </a:lvl8pPr>
            <a:lvl9pPr marL="4489712" indent="0">
              <a:buNone/>
              <a:defRPr sz="20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18286986" y="6887902"/>
            <a:ext cx="15916580" cy="1250842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B7B6520-5952-4EC7-AE74-BE33C44431B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32B9D51-2005-432F-BFFE-6C4588A05FC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408341C-E32D-49B5-8A36-8F9E153ADA9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00938" y="860990"/>
            <a:ext cx="11844898" cy="3685024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080064" y="860995"/>
            <a:ext cx="20123515" cy="18535327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800938" y="4546011"/>
            <a:ext cx="11844898" cy="14850306"/>
          </a:xfrm>
        </p:spPr>
        <p:txBody>
          <a:bodyPr/>
          <a:lstStyle>
            <a:lvl1pPr marL="0" indent="0">
              <a:buNone/>
              <a:defRPr sz="1700"/>
            </a:lvl1pPr>
            <a:lvl2pPr marL="561214" indent="0">
              <a:buNone/>
              <a:defRPr sz="1500"/>
            </a:lvl2pPr>
            <a:lvl3pPr marL="1122428" indent="0">
              <a:buNone/>
              <a:defRPr sz="1200"/>
            </a:lvl3pPr>
            <a:lvl4pPr marL="1683642" indent="0">
              <a:buNone/>
              <a:defRPr sz="1100"/>
            </a:lvl4pPr>
            <a:lvl5pPr marL="2244857" indent="0">
              <a:buNone/>
              <a:defRPr sz="1100"/>
            </a:lvl5pPr>
            <a:lvl6pPr marL="2806070" indent="0">
              <a:buNone/>
              <a:defRPr sz="1100"/>
            </a:lvl6pPr>
            <a:lvl7pPr marL="3367284" indent="0">
              <a:buNone/>
              <a:defRPr sz="1100"/>
            </a:lvl7pPr>
            <a:lvl8pPr marL="3928498" indent="0">
              <a:buNone/>
              <a:defRPr sz="1100"/>
            </a:lvl8pPr>
            <a:lvl9pPr marL="4489712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9260567-A72D-4D8F-ADFF-7C1F28C97CE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54271" y="15194701"/>
            <a:ext cx="21604121" cy="1797742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7054271" y="1942389"/>
            <a:ext cx="21604121" cy="13025016"/>
          </a:xfrm>
        </p:spPr>
        <p:txBody>
          <a:bodyPr/>
          <a:lstStyle>
            <a:lvl1pPr marL="0" indent="0">
              <a:buNone/>
              <a:defRPr sz="3900"/>
            </a:lvl1pPr>
            <a:lvl2pPr marL="561214" indent="0">
              <a:buNone/>
              <a:defRPr sz="3400"/>
            </a:lvl2pPr>
            <a:lvl3pPr marL="1122428" indent="0">
              <a:buNone/>
              <a:defRPr sz="2900"/>
            </a:lvl3pPr>
            <a:lvl4pPr marL="1683642" indent="0">
              <a:buNone/>
              <a:defRPr sz="2500"/>
            </a:lvl4pPr>
            <a:lvl5pPr marL="2244857" indent="0">
              <a:buNone/>
              <a:defRPr sz="2500"/>
            </a:lvl5pPr>
            <a:lvl6pPr marL="2806070" indent="0">
              <a:buNone/>
              <a:defRPr sz="2500"/>
            </a:lvl6pPr>
            <a:lvl7pPr marL="3367284" indent="0">
              <a:buNone/>
              <a:defRPr sz="2500"/>
            </a:lvl7pPr>
            <a:lvl8pPr marL="3928498" indent="0">
              <a:buNone/>
              <a:defRPr sz="2500"/>
            </a:lvl8pPr>
            <a:lvl9pPr marL="4489712" indent="0">
              <a:buNone/>
              <a:defRPr sz="2500"/>
            </a:lvl9pPr>
          </a:lstStyle>
          <a:p>
            <a:pPr lvl="0"/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7054271" y="16992450"/>
            <a:ext cx="21604121" cy="2548523"/>
          </a:xfrm>
        </p:spPr>
        <p:txBody>
          <a:bodyPr/>
          <a:lstStyle>
            <a:lvl1pPr marL="0" indent="0">
              <a:buNone/>
              <a:defRPr sz="1700"/>
            </a:lvl1pPr>
            <a:lvl2pPr marL="561214" indent="0">
              <a:buNone/>
              <a:defRPr sz="1500"/>
            </a:lvl2pPr>
            <a:lvl3pPr marL="1122428" indent="0">
              <a:buNone/>
              <a:defRPr sz="1200"/>
            </a:lvl3pPr>
            <a:lvl4pPr marL="1683642" indent="0">
              <a:buNone/>
              <a:defRPr sz="1100"/>
            </a:lvl4pPr>
            <a:lvl5pPr marL="2244857" indent="0">
              <a:buNone/>
              <a:defRPr sz="1100"/>
            </a:lvl5pPr>
            <a:lvl6pPr marL="2806070" indent="0">
              <a:buNone/>
              <a:defRPr sz="1100"/>
            </a:lvl6pPr>
            <a:lvl7pPr marL="3367284" indent="0">
              <a:buNone/>
              <a:defRPr sz="1100"/>
            </a:lvl7pPr>
            <a:lvl8pPr marL="3928498" indent="0">
              <a:buNone/>
              <a:defRPr sz="1100"/>
            </a:lvl8pPr>
            <a:lvl9pPr marL="4489712" indent="0">
              <a:buNone/>
              <a:defRPr sz="1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3E864E9-E77E-42B8-AA5B-20073B328F7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768A3AF-C105-43AE-8F2E-910F744C18B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26102916" y="867881"/>
            <a:ext cx="8100658" cy="18528442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800953" y="867881"/>
            <a:ext cx="23618609" cy="18528442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2926"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EBF787C-5D3B-441A-9CC9-F15D53BACA0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700362" y="6744379"/>
            <a:ext cx="30603825" cy="465371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00716" y="12302706"/>
            <a:ext cx="25203154" cy="55482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2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9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5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2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8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5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17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02CDA-5898-4C8B-98EB-1A83FE6F300F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86BBB-7BC4-4852-8BDC-86C013F3134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7CB04-3A4A-4534-BCC3-40C2130D4C79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256CB-B196-4CA9-BAB8-F9FBDCF5670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44124" y="13951108"/>
            <a:ext cx="30603825" cy="4311977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844124" y="9201948"/>
            <a:ext cx="30603825" cy="474920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4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29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93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58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23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87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52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17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E52A1-4C1F-4D96-B851-E9B654CAA155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0F675-37A3-4B55-B023-2E18251EE08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800225" y="5065869"/>
            <a:ext cx="15901988" cy="1432802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8302287" y="5065869"/>
            <a:ext cx="15901988" cy="1432802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63B43-35C3-47F9-AF33-C62E6A7C7351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1752F-BB36-4DC6-A3F9-60520218C44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00225" y="4859782"/>
            <a:ext cx="15908240" cy="202532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6464" indent="0">
              <a:buNone/>
              <a:defRPr sz="2000" b="1"/>
            </a:lvl2pPr>
            <a:lvl3pPr marL="912926" indent="0">
              <a:buNone/>
              <a:defRPr sz="1800" b="1"/>
            </a:lvl3pPr>
            <a:lvl4pPr marL="1369390" indent="0">
              <a:buNone/>
              <a:defRPr sz="1600" b="1"/>
            </a:lvl4pPr>
            <a:lvl5pPr marL="1825855" indent="0">
              <a:buNone/>
              <a:defRPr sz="1600" b="1"/>
            </a:lvl5pPr>
            <a:lvl6pPr marL="2282319" indent="0">
              <a:buNone/>
              <a:defRPr sz="1600" b="1"/>
            </a:lvl6pPr>
            <a:lvl7pPr marL="2738780" indent="0">
              <a:buNone/>
              <a:defRPr sz="1600" b="1"/>
            </a:lvl7pPr>
            <a:lvl8pPr marL="3195246" indent="0">
              <a:buNone/>
              <a:defRPr sz="1600" b="1"/>
            </a:lvl8pPr>
            <a:lvl9pPr marL="3651713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800225" y="6885093"/>
            <a:ext cx="15908240" cy="1250875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8289805" y="4859782"/>
            <a:ext cx="15914489" cy="202532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6464" indent="0">
              <a:buNone/>
              <a:defRPr sz="2000" b="1"/>
            </a:lvl2pPr>
            <a:lvl3pPr marL="912926" indent="0">
              <a:buNone/>
              <a:defRPr sz="1800" b="1"/>
            </a:lvl3pPr>
            <a:lvl4pPr marL="1369390" indent="0">
              <a:buNone/>
              <a:defRPr sz="1600" b="1"/>
            </a:lvl4pPr>
            <a:lvl5pPr marL="1825855" indent="0">
              <a:buNone/>
              <a:defRPr sz="1600" b="1"/>
            </a:lvl5pPr>
            <a:lvl6pPr marL="2282319" indent="0">
              <a:buNone/>
              <a:defRPr sz="1600" b="1"/>
            </a:lvl6pPr>
            <a:lvl7pPr marL="2738780" indent="0">
              <a:buNone/>
              <a:defRPr sz="1600" b="1"/>
            </a:lvl7pPr>
            <a:lvl8pPr marL="3195246" indent="0">
              <a:buNone/>
              <a:defRPr sz="1600" b="1"/>
            </a:lvl8pPr>
            <a:lvl9pPr marL="3651713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8289805" y="6885093"/>
            <a:ext cx="15914489" cy="1250875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2209F-B92B-469C-BFC8-0A1B852F05EB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B0158-D42A-4CE4-9799-0AD5084F871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E7E4D-F80E-4B8A-86CA-1A0A05DE3EE5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9F78E-BCC3-46B9-A1CC-93F992134BA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4A4E3-7404-43B7-BDF2-F3DCD303E2A8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CB077-FE16-4A83-8E53-023995B7E86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00271" y="864405"/>
            <a:ext cx="11845232" cy="367874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76805" y="864456"/>
            <a:ext cx="20127512" cy="185294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00271" y="4543157"/>
            <a:ext cx="11845232" cy="14850693"/>
          </a:xfrm>
        </p:spPr>
        <p:txBody>
          <a:bodyPr/>
          <a:lstStyle>
            <a:lvl1pPr marL="0" indent="0">
              <a:buNone/>
              <a:defRPr sz="1400"/>
            </a:lvl1pPr>
            <a:lvl2pPr marL="456464" indent="0">
              <a:buNone/>
              <a:defRPr sz="1200"/>
            </a:lvl2pPr>
            <a:lvl3pPr marL="912926" indent="0">
              <a:buNone/>
              <a:defRPr sz="1000"/>
            </a:lvl3pPr>
            <a:lvl4pPr marL="1369390" indent="0">
              <a:buNone/>
              <a:defRPr sz="900"/>
            </a:lvl4pPr>
            <a:lvl5pPr marL="1825855" indent="0">
              <a:buNone/>
              <a:defRPr sz="900"/>
            </a:lvl5pPr>
            <a:lvl6pPr marL="2282319" indent="0">
              <a:buNone/>
              <a:defRPr sz="900"/>
            </a:lvl6pPr>
            <a:lvl7pPr marL="2738780" indent="0">
              <a:buNone/>
              <a:defRPr sz="900"/>
            </a:lvl7pPr>
            <a:lvl8pPr marL="3195246" indent="0">
              <a:buNone/>
              <a:defRPr sz="900"/>
            </a:lvl8pPr>
            <a:lvl9pPr marL="3651713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AC081-CF00-4818-85AF-590EC5B5FE29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7BF4B-7255-4F7D-B75D-D6CDB90394B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57150" y="15197463"/>
            <a:ext cx="21602700" cy="17941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7057150" y="1939887"/>
            <a:ext cx="21602700" cy="1302639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464" indent="0">
              <a:buNone/>
              <a:defRPr sz="2800"/>
            </a:lvl2pPr>
            <a:lvl3pPr marL="912926" indent="0">
              <a:buNone/>
              <a:defRPr sz="2500"/>
            </a:lvl3pPr>
            <a:lvl4pPr marL="1369390" indent="0">
              <a:buNone/>
              <a:defRPr sz="2000"/>
            </a:lvl4pPr>
            <a:lvl5pPr marL="1825855" indent="0">
              <a:buNone/>
              <a:defRPr sz="2000"/>
            </a:lvl5pPr>
            <a:lvl6pPr marL="2282319" indent="0">
              <a:buNone/>
              <a:defRPr sz="2000"/>
            </a:lvl6pPr>
            <a:lvl7pPr marL="2738780" indent="0">
              <a:buNone/>
              <a:defRPr sz="2000"/>
            </a:lvl7pPr>
            <a:lvl8pPr marL="3195246" indent="0">
              <a:buNone/>
              <a:defRPr sz="2000"/>
            </a:lvl8pPr>
            <a:lvl9pPr marL="3651713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057150" y="16991608"/>
            <a:ext cx="21602700" cy="2547985"/>
          </a:xfrm>
        </p:spPr>
        <p:txBody>
          <a:bodyPr/>
          <a:lstStyle>
            <a:lvl1pPr marL="0" indent="0">
              <a:buNone/>
              <a:defRPr sz="1400"/>
            </a:lvl1pPr>
            <a:lvl2pPr marL="456464" indent="0">
              <a:buNone/>
              <a:defRPr sz="1200"/>
            </a:lvl2pPr>
            <a:lvl3pPr marL="912926" indent="0">
              <a:buNone/>
              <a:defRPr sz="1000"/>
            </a:lvl3pPr>
            <a:lvl4pPr marL="1369390" indent="0">
              <a:buNone/>
              <a:defRPr sz="900"/>
            </a:lvl4pPr>
            <a:lvl5pPr marL="1825855" indent="0">
              <a:buNone/>
              <a:defRPr sz="900"/>
            </a:lvl5pPr>
            <a:lvl6pPr marL="2282319" indent="0">
              <a:buNone/>
              <a:defRPr sz="900"/>
            </a:lvl6pPr>
            <a:lvl7pPr marL="2738780" indent="0">
              <a:buNone/>
              <a:defRPr sz="900"/>
            </a:lvl7pPr>
            <a:lvl8pPr marL="3195246" indent="0">
              <a:buNone/>
              <a:defRPr sz="900"/>
            </a:lvl8pPr>
            <a:lvl9pPr marL="3651713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9EFC8-6CCF-45F7-92D7-682B9421FF78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B9895-2E11-4BDC-9419-82DED19AD98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E7F3E-61FB-4CE5-B7D5-B0601E1D19DA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649E1-5398-4293-B25A-C33470E63BF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26103265" y="869437"/>
            <a:ext cx="8101013" cy="1852441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800238" y="869437"/>
            <a:ext cx="23702963" cy="1852441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2308A-3A2B-48F8-8387-6CB34206F720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D358D-23D6-467B-AABC-F915B6F6B52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700338" y="6744378"/>
            <a:ext cx="30603825" cy="465371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00675" y="12302702"/>
            <a:ext cx="25203150" cy="5548277"/>
          </a:xfrm>
        </p:spPr>
        <p:txBody>
          <a:bodyPr/>
          <a:lstStyle>
            <a:lvl1pPr marL="0" indent="0" algn="ctr">
              <a:buNone/>
              <a:defRPr/>
            </a:lvl1pPr>
            <a:lvl2pPr marL="1648615" indent="0" algn="ctr">
              <a:buNone/>
              <a:defRPr/>
            </a:lvl2pPr>
            <a:lvl3pPr marL="3297231" indent="0" algn="ctr">
              <a:buNone/>
              <a:defRPr/>
            </a:lvl3pPr>
            <a:lvl4pPr marL="4945850" indent="0" algn="ctr">
              <a:buNone/>
              <a:defRPr/>
            </a:lvl4pPr>
            <a:lvl5pPr marL="6594465" indent="0" algn="ctr">
              <a:buNone/>
              <a:defRPr/>
            </a:lvl5pPr>
            <a:lvl6pPr marL="8243080" indent="0" algn="ctr">
              <a:buNone/>
              <a:defRPr/>
            </a:lvl6pPr>
            <a:lvl7pPr marL="9891696" indent="0" algn="ctr">
              <a:buNone/>
              <a:defRPr/>
            </a:lvl7pPr>
            <a:lvl8pPr marL="11540311" indent="0" algn="ctr">
              <a:buNone/>
              <a:defRPr/>
            </a:lvl8pPr>
            <a:lvl9pPr marL="131889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3A97C8-46A7-4E61-8B60-DA5CB3F3A63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8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1800225" y="869950"/>
            <a:ext cx="32404050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93" tIns="45646" rIns="91293" bIns="4564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1800225" y="5065713"/>
            <a:ext cx="32404050" cy="143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93" tIns="45646" rIns="91293" bIns="456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1800225" y="20123150"/>
            <a:ext cx="8401050" cy="1155700"/>
          </a:xfrm>
          <a:prstGeom prst="rect">
            <a:avLst/>
          </a:prstGeom>
        </p:spPr>
        <p:txBody>
          <a:bodyPr vert="horz" lIns="91293" tIns="45646" rIns="91293" bIns="45646" rtlCol="0" anchor="ctr"/>
          <a:lstStyle>
            <a:lvl1pPr algn="l" defTabSz="912926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639E5B-90DC-4427-819E-3DA380F64B0F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301538" y="20123150"/>
            <a:ext cx="11401425" cy="1155700"/>
          </a:xfrm>
          <a:prstGeom prst="rect">
            <a:avLst/>
          </a:prstGeom>
        </p:spPr>
        <p:txBody>
          <a:bodyPr vert="horz" lIns="91293" tIns="45646" rIns="91293" bIns="45646" rtlCol="0" anchor="ctr"/>
          <a:lstStyle>
            <a:lvl1pPr algn="ctr" defTabSz="912926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25803225" y="20123150"/>
            <a:ext cx="8401050" cy="1155700"/>
          </a:xfrm>
          <a:prstGeom prst="rect">
            <a:avLst/>
          </a:prstGeom>
        </p:spPr>
        <p:txBody>
          <a:bodyPr vert="horz" lIns="91293" tIns="45646" rIns="91293" bIns="45646" rtlCol="0" anchor="ctr"/>
          <a:lstStyle>
            <a:lvl1pPr algn="r" defTabSz="912926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406A8E-63A8-4CD0-A7D4-7AF1DB32558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txStyles>
    <p:titleStyle>
      <a:lvl1pPr algn="ctr" defTabSz="912813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912813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825" indent="-227013" algn="l" defTabSz="912813" rtl="0" fontAlgn="base">
        <a:spcBef>
          <a:spcPct val="20000"/>
        </a:spcBef>
        <a:spcAft>
          <a:spcPct val="0"/>
        </a:spcAft>
        <a:buFont typeface="Arial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227013" algn="l" defTabSz="912813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2638" indent="-227013" algn="l" defTabSz="912813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0552" indent="-228232" algn="l" defTabSz="91292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7013" indent="-228232" algn="l" defTabSz="91292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3480" indent="-228232" algn="l" defTabSz="91292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943" indent="-228232" algn="l" defTabSz="91292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64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926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390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855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319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780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246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713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00225" y="868363"/>
            <a:ext cx="32404050" cy="362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64" tIns="45631" rIns="91264" bIns="456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00225" y="5062538"/>
            <a:ext cx="32404050" cy="143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64" tIns="45631" rIns="91264" bIns="456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00225" y="19767550"/>
            <a:ext cx="840105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64" tIns="45631" rIns="91264" bIns="45631" numCol="1" anchor="t" anchorCtr="0" compatLnSpc="1">
            <a:prstTxWarp prst="textNoShape">
              <a:avLst/>
            </a:prstTxWarp>
          </a:bodyPr>
          <a:lstStyle>
            <a:lvl1pPr defTabSz="912926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299950" y="19767550"/>
            <a:ext cx="1140460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64" tIns="45631" rIns="91264" bIns="45631" numCol="1" anchor="t" anchorCtr="0" compatLnSpc="1">
            <a:prstTxWarp prst="textNoShape">
              <a:avLst/>
            </a:prstTxWarp>
          </a:bodyPr>
          <a:lstStyle>
            <a:lvl1pPr algn="ctr" defTabSz="912926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5803225" y="19767550"/>
            <a:ext cx="840105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64" tIns="45631" rIns="91264" bIns="45631" numCol="1" anchor="t" anchorCtr="0" compatLnSpc="1">
            <a:prstTxWarp prst="textNoShape">
              <a:avLst/>
            </a:prstTxWarp>
          </a:bodyPr>
          <a:lstStyle>
            <a:lvl1pPr algn="r" defTabSz="912926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4BADF4D-6CB9-4DA5-BFDB-FE38A695A41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</p:sldLayoutIdLst>
  <p:transition advTm="12000">
    <p:fade/>
  </p:transition>
  <p:txStyles>
    <p:titleStyle>
      <a:lvl1pPr algn="ctr" defTabSz="91122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1122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defTabSz="91122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defTabSz="91122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defTabSz="91122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560308" algn="ctr" defTabSz="912449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1120622" algn="ctr" defTabSz="912449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680929" algn="ctr" defTabSz="912449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2241247" algn="ctr" defTabSz="912449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1313" indent="-341313" algn="l" defTabSz="911225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2575" algn="l" defTabSz="911225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39825" indent="-227013" algn="l" defTabSz="911225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597025" indent="-227013" algn="l" defTabSz="911225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1050" indent="-227013" algn="l" defTabSz="911225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612839" indent="-227625" algn="l" defTabSz="912449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173145" indent="-227625" algn="l" defTabSz="912449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733458" indent="-227625" algn="l" defTabSz="912449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293769" indent="-227625" algn="l" defTabSz="912449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112062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0308" algn="l" defTabSz="112062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0622" algn="l" defTabSz="112062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929" algn="l" defTabSz="112062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1247" algn="l" defTabSz="112062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1551" algn="l" defTabSz="112062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61861" algn="l" defTabSz="112062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22174" algn="l" defTabSz="112062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82486" algn="l" defTabSz="112062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00225" y="868363"/>
            <a:ext cx="32404050" cy="362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22" tIns="45661" rIns="91322" bIns="4566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00225" y="5062538"/>
            <a:ext cx="32404050" cy="143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22" tIns="45661" rIns="91322" bIns="456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00225" y="19767550"/>
            <a:ext cx="840105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2" tIns="45661" rIns="91322" bIns="45661" numCol="1" anchor="t" anchorCtr="0" compatLnSpc="1">
            <a:prstTxWarp prst="textNoShape">
              <a:avLst/>
            </a:prstTxWarp>
          </a:bodyPr>
          <a:lstStyle>
            <a:lvl1pPr defTabSz="913368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299950" y="19767550"/>
            <a:ext cx="1140460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2" tIns="45661" rIns="91322" bIns="45661" numCol="1" anchor="t" anchorCtr="0" compatLnSpc="1">
            <a:prstTxWarp prst="textNoShape">
              <a:avLst/>
            </a:prstTxWarp>
          </a:bodyPr>
          <a:lstStyle>
            <a:lvl1pPr algn="ctr" defTabSz="913368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5803225" y="19767550"/>
            <a:ext cx="840105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2" tIns="45661" rIns="91322" bIns="45661" numCol="1" anchor="t" anchorCtr="0" compatLnSpc="1">
            <a:prstTxWarp prst="textNoShape">
              <a:avLst/>
            </a:prstTxWarp>
          </a:bodyPr>
          <a:lstStyle>
            <a:lvl1pPr algn="r" defTabSz="913368">
              <a:defRPr sz="14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C2FE48-C971-406D-8D29-E343969C53E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</p:sldLayoutIdLst>
  <p:transition spd="med">
    <p:fade/>
  </p:transition>
  <p:txStyles>
    <p:titleStyle>
      <a:lvl1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560671" algn="ctr" defTabSz="913038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1121344" algn="ctr" defTabSz="913038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682014" algn="ctr" defTabSz="913038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2242691" algn="ctr" defTabSz="913038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1313" indent="-341313" algn="l" defTabSz="912813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39825" indent="-227013" algn="l" defTabSz="912813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597025" indent="-227013" algn="l" defTabSz="9128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2638" indent="-227013" algn="l" defTabSz="9128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614523" indent="-227773" algn="l" defTabSz="913038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175193" indent="-227773" algn="l" defTabSz="913038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735864" indent="-227773" algn="l" defTabSz="913038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296537" indent="-227773" algn="l" defTabSz="913038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112134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0671" algn="l" defTabSz="112134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1344" algn="l" defTabSz="112134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82014" algn="l" defTabSz="112134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2691" algn="l" defTabSz="112134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3357" algn="l" defTabSz="112134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64029" algn="l" defTabSz="112134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24703" algn="l" defTabSz="112134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85374" algn="l" defTabSz="112134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00225" y="868363"/>
            <a:ext cx="32404050" cy="362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52" tIns="45675" rIns="91352" bIns="4567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00225" y="5062538"/>
            <a:ext cx="32404050" cy="143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52" tIns="45675" rIns="91352" bIns="456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00225" y="19767550"/>
            <a:ext cx="840105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52" tIns="45675" rIns="91352" bIns="45675" numCol="1" anchor="t" anchorCtr="0" compatLnSpc="1">
            <a:prstTxWarp prst="textNoShape">
              <a:avLst/>
            </a:prstTxWarp>
          </a:bodyPr>
          <a:lstStyle>
            <a:lvl1pPr defTabSz="913810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299950" y="19767550"/>
            <a:ext cx="1140460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52" tIns="45675" rIns="91352" bIns="45675" numCol="1" anchor="t" anchorCtr="0" compatLnSpc="1">
            <a:prstTxWarp prst="textNoShape">
              <a:avLst/>
            </a:prstTxWarp>
          </a:bodyPr>
          <a:lstStyle>
            <a:lvl1pPr algn="ctr" defTabSz="913810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5803225" y="19767550"/>
            <a:ext cx="840105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52" tIns="45675" rIns="91352" bIns="45675" numCol="1" anchor="t" anchorCtr="0" compatLnSpc="1">
            <a:prstTxWarp prst="textNoShape">
              <a:avLst/>
            </a:prstTxWarp>
          </a:bodyPr>
          <a:lstStyle>
            <a:lvl1pPr algn="r" defTabSz="913810">
              <a:defRPr sz="1400"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39B101-7712-4540-B30D-75C2C578E38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ransition spd="med">
    <p:fade/>
  </p:transition>
  <p:txStyles>
    <p:titleStyle>
      <a:lvl1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560851" algn="ctr" defTabSz="913333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1121705" algn="ctr" defTabSz="913333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682557" algn="ctr" defTabSz="913333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2243413" algn="ctr" defTabSz="913333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1313" indent="-341313" algn="l" defTabSz="912813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39825" indent="-227013" algn="l" defTabSz="912813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598613" indent="-227013" algn="l" defTabSz="9128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225" indent="-227013" algn="l" defTabSz="9128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615366" indent="-227846" algn="l" defTabSz="913333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176217" indent="-227846" algn="l" defTabSz="913333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737068" indent="-227846" algn="l" defTabSz="913333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297922" indent="-227846" algn="l" defTabSz="913333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11217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0851" algn="l" defTabSz="11217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1705" algn="l" defTabSz="11217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82557" algn="l" defTabSz="11217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3413" algn="l" defTabSz="11217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4261" algn="l" defTabSz="11217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65113" algn="l" defTabSz="11217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25967" algn="l" defTabSz="11217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86819" algn="l" defTabSz="11217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00225" y="868363"/>
            <a:ext cx="32404050" cy="362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5" rIns="91411" bIns="4570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00225" y="5062538"/>
            <a:ext cx="32404050" cy="143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00225" y="19767550"/>
            <a:ext cx="840105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s-A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299950" y="19767550"/>
            <a:ext cx="1140460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endParaRPr lang="es-A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5803225" y="19767550"/>
            <a:ext cx="840105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E0C5ADBF-48DF-493A-8CD3-AFD7E5BF2CB8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ransition spd="med">
    <p:fade/>
  </p:transition>
  <p:txStyles>
    <p:titleStyle>
      <a:lvl1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561214" algn="ctr" defTabSz="913922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1122428" algn="ctr" defTabSz="913922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683642" algn="ctr" defTabSz="913922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2244857" algn="ctr" defTabSz="913922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defTabSz="912813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defTabSz="912813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598613" indent="-227013" algn="l" defTabSz="9128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defTabSz="9128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617050" indent="-227994" algn="l" defTabSz="913922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178265" indent="-227994" algn="l" defTabSz="913922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739478" indent="-227994" algn="l" defTabSz="913922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300693" indent="-227994" algn="l" defTabSz="913922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1214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2428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83642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4857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6070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67284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28498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89712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00225" y="869950"/>
            <a:ext cx="32404050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00225" y="5065713"/>
            <a:ext cx="32404050" cy="143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00225" y="19770725"/>
            <a:ext cx="840105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301538" y="19770725"/>
            <a:ext cx="11401425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5803225" y="19770725"/>
            <a:ext cx="840105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</a:defRPr>
            </a:lvl1pPr>
          </a:lstStyle>
          <a:p>
            <a:fld id="{64FC017A-CF4D-497F-AA27-63CB11D9728F}" type="slidenum">
              <a:rPr lang="it-IT"/>
              <a:pPr/>
              <a:t>‹Nº›</a:t>
            </a:fld>
            <a:endParaRPr 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</p:sldLayoutIdLst>
  <p:transition spd="slow" advClick="0"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00225" y="869950"/>
            <a:ext cx="32404050" cy="362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5" rIns="91411" bIns="4570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00225" y="5060950"/>
            <a:ext cx="32404050" cy="1433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00225" y="19770725"/>
            <a:ext cx="840105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s-A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301538" y="19770725"/>
            <a:ext cx="11401425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endParaRPr lang="es-A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5803225" y="19770725"/>
            <a:ext cx="840105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11" tIns="45705" rIns="91411" bIns="45705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B116D7DD-4CB7-427B-82F4-3A28A65F6BA8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</p:sldLayoutIdLst>
  <p:transition spd="med">
    <p:fade/>
  </p:transition>
  <p:txStyles>
    <p:titleStyle>
      <a:lvl1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561214" algn="ctr" defTabSz="913922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1122428" algn="ctr" defTabSz="913922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683642" algn="ctr" defTabSz="913922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2244857" algn="ctr" defTabSz="913922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defTabSz="912813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defTabSz="912813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598613" indent="-227013" algn="l" defTabSz="9128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5813" indent="-227013" algn="l" defTabSz="9128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617050" indent="-227994" algn="l" defTabSz="913922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3178265" indent="-227994" algn="l" defTabSz="913922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739478" indent="-227994" algn="l" defTabSz="913922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4300693" indent="-227994" algn="l" defTabSz="913922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61214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22428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83642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4857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6070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67284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928498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89712" algn="l" defTabSz="1122428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Marcador de título"/>
          <p:cNvSpPr>
            <a:spLocks noGrp="1"/>
          </p:cNvSpPr>
          <p:nvPr>
            <p:ph type="title"/>
          </p:nvPr>
        </p:nvSpPr>
        <p:spPr bwMode="auto">
          <a:xfrm>
            <a:off x="1800225" y="869950"/>
            <a:ext cx="32404050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93" tIns="45646" rIns="91293" bIns="4564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819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1800225" y="5065713"/>
            <a:ext cx="32404050" cy="143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93" tIns="45646" rIns="91293" bIns="456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1800225" y="20123150"/>
            <a:ext cx="8401050" cy="1155700"/>
          </a:xfrm>
          <a:prstGeom prst="rect">
            <a:avLst/>
          </a:prstGeom>
        </p:spPr>
        <p:txBody>
          <a:bodyPr vert="horz" lIns="91293" tIns="45646" rIns="91293" bIns="45646" rtlCol="0" anchor="ctr"/>
          <a:lstStyle>
            <a:lvl1pPr algn="l" defTabSz="912926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58146D-7DAB-4C26-85C4-729F9224A038}" type="datetimeFigureOut">
              <a:rPr lang="es-AR"/>
              <a:pPr>
                <a:defRPr/>
              </a:pPr>
              <a:t>15/09/2012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301538" y="20123150"/>
            <a:ext cx="11401425" cy="1155700"/>
          </a:xfrm>
          <a:prstGeom prst="rect">
            <a:avLst/>
          </a:prstGeom>
        </p:spPr>
        <p:txBody>
          <a:bodyPr vert="horz" lIns="91293" tIns="45646" rIns="91293" bIns="45646" rtlCol="0" anchor="ctr"/>
          <a:lstStyle>
            <a:lvl1pPr algn="ctr" defTabSz="912926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25803225" y="20123150"/>
            <a:ext cx="8401050" cy="1155700"/>
          </a:xfrm>
          <a:prstGeom prst="rect">
            <a:avLst/>
          </a:prstGeom>
        </p:spPr>
        <p:txBody>
          <a:bodyPr vert="horz" lIns="91293" tIns="45646" rIns="91293" bIns="45646" rtlCol="0" anchor="ctr"/>
          <a:lstStyle>
            <a:lvl1pPr algn="r" defTabSz="912926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E36F4D-1878-4260-9D95-43E66E6286E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</p:sldLayoutIdLst>
  <p:txStyles>
    <p:titleStyle>
      <a:lvl1pPr algn="ctr" defTabSz="912813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9128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825" indent="-2270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2270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2638" indent="-227013" algn="l" defTabSz="91281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0552" indent="-228232" algn="l" defTabSz="91292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7013" indent="-228232" algn="l" defTabSz="91292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3480" indent="-228232" algn="l" defTabSz="91292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943" indent="-228232" algn="l" defTabSz="91292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64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926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390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855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319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780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246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713" algn="l" defTabSz="9129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00225" y="869433"/>
            <a:ext cx="32404050" cy="3618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29797" tIns="164898" rIns="329797" bIns="16489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00225" y="5065820"/>
            <a:ext cx="32404050" cy="1432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29797" tIns="164898" rIns="329797" bIns="1648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00225" y="19770763"/>
            <a:ext cx="8401050" cy="1507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29797" tIns="164898" rIns="329797" bIns="164898" numCol="1" anchor="t" anchorCtr="0" compatLnSpc="1">
            <a:prstTxWarp prst="textNoShape">
              <a:avLst/>
            </a:prstTxWarp>
          </a:bodyPr>
          <a:lstStyle>
            <a:lvl1pPr>
              <a:defRPr sz="50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301538" y="19770763"/>
            <a:ext cx="11401425" cy="1507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29797" tIns="164898" rIns="329797" bIns="164898" numCol="1" anchor="t" anchorCtr="0" compatLnSpc="1">
            <a:prstTxWarp prst="textNoShape">
              <a:avLst/>
            </a:prstTxWarp>
          </a:bodyPr>
          <a:lstStyle>
            <a:lvl1pPr algn="ctr">
              <a:defRPr sz="50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5803225" y="19770763"/>
            <a:ext cx="8401050" cy="1507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29797" tIns="164898" rIns="329797" bIns="164898" numCol="1" anchor="t" anchorCtr="0" compatLnSpc="1">
            <a:prstTxWarp prst="textNoShape">
              <a:avLst/>
            </a:prstTxWarp>
          </a:bodyPr>
          <a:lstStyle>
            <a:lvl1pPr algn="r">
              <a:defRPr sz="5000"/>
            </a:lvl1pPr>
          </a:lstStyle>
          <a:p>
            <a:fld id="{798B6712-EFBA-4340-9D1B-3A523C6A25E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5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59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59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59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5900">
          <a:solidFill>
            <a:schemeClr val="tx2"/>
          </a:solidFill>
          <a:latin typeface="Arial" charset="0"/>
        </a:defRPr>
      </a:lvl5pPr>
      <a:lvl6pPr marL="1648983" algn="ctr" rtl="0" fontAlgn="base">
        <a:spcBef>
          <a:spcPct val="0"/>
        </a:spcBef>
        <a:spcAft>
          <a:spcPct val="0"/>
        </a:spcAft>
        <a:defRPr sz="15900">
          <a:solidFill>
            <a:schemeClr val="tx2"/>
          </a:solidFill>
          <a:latin typeface="Arial" charset="0"/>
        </a:defRPr>
      </a:lvl6pPr>
      <a:lvl7pPr marL="3297966" algn="ctr" rtl="0" fontAlgn="base">
        <a:spcBef>
          <a:spcPct val="0"/>
        </a:spcBef>
        <a:spcAft>
          <a:spcPct val="0"/>
        </a:spcAft>
        <a:defRPr sz="15900">
          <a:solidFill>
            <a:schemeClr val="tx2"/>
          </a:solidFill>
          <a:latin typeface="Arial" charset="0"/>
        </a:defRPr>
      </a:lvl7pPr>
      <a:lvl8pPr marL="4946950" algn="ctr" rtl="0" fontAlgn="base">
        <a:spcBef>
          <a:spcPct val="0"/>
        </a:spcBef>
        <a:spcAft>
          <a:spcPct val="0"/>
        </a:spcAft>
        <a:defRPr sz="15900">
          <a:solidFill>
            <a:schemeClr val="tx2"/>
          </a:solidFill>
          <a:latin typeface="Arial" charset="0"/>
        </a:defRPr>
      </a:lvl8pPr>
      <a:lvl9pPr marL="6595933" algn="ctr" rtl="0" fontAlgn="base">
        <a:spcBef>
          <a:spcPct val="0"/>
        </a:spcBef>
        <a:spcAft>
          <a:spcPct val="0"/>
        </a:spcAft>
        <a:defRPr sz="15900">
          <a:solidFill>
            <a:schemeClr val="tx2"/>
          </a:solidFill>
          <a:latin typeface="Arial" charset="0"/>
        </a:defRPr>
      </a:lvl9pPr>
    </p:titleStyle>
    <p:bodyStyle>
      <a:lvl1pPr marL="1236737" indent="-1236737" algn="l" rtl="0" fontAlgn="base">
        <a:spcBef>
          <a:spcPct val="20000"/>
        </a:spcBef>
        <a:spcAft>
          <a:spcPct val="0"/>
        </a:spcAft>
        <a:buChar char="•"/>
        <a:defRPr sz="11500">
          <a:solidFill>
            <a:schemeClr val="tx1"/>
          </a:solidFill>
          <a:latin typeface="+mn-lt"/>
          <a:ea typeface="+mn-ea"/>
          <a:cs typeface="+mn-cs"/>
        </a:defRPr>
      </a:lvl1pPr>
      <a:lvl2pPr marL="2679598" indent="-1030615" algn="l" rtl="0" fontAlgn="base">
        <a:spcBef>
          <a:spcPct val="20000"/>
        </a:spcBef>
        <a:spcAft>
          <a:spcPct val="0"/>
        </a:spcAft>
        <a:buChar char="–"/>
        <a:defRPr sz="10100">
          <a:solidFill>
            <a:schemeClr val="tx1"/>
          </a:solidFill>
          <a:latin typeface="+mn-lt"/>
        </a:defRPr>
      </a:lvl2pPr>
      <a:lvl3pPr marL="4122458" indent="-824492" algn="l" rtl="0" fontAlgn="base">
        <a:spcBef>
          <a:spcPct val="20000"/>
        </a:spcBef>
        <a:spcAft>
          <a:spcPct val="0"/>
        </a:spcAft>
        <a:buChar char="•"/>
        <a:defRPr sz="8700">
          <a:solidFill>
            <a:schemeClr val="tx1"/>
          </a:solidFill>
          <a:latin typeface="+mn-lt"/>
        </a:defRPr>
      </a:lvl3pPr>
      <a:lvl4pPr marL="5771441" indent="-824492" algn="l" rtl="0" fontAlgn="base">
        <a:spcBef>
          <a:spcPct val="20000"/>
        </a:spcBef>
        <a:spcAft>
          <a:spcPct val="0"/>
        </a:spcAft>
        <a:buChar char="–"/>
        <a:defRPr sz="7200">
          <a:solidFill>
            <a:schemeClr val="tx1"/>
          </a:solidFill>
          <a:latin typeface="+mn-lt"/>
        </a:defRPr>
      </a:lvl4pPr>
      <a:lvl5pPr marL="7420425" indent="-824492" algn="l" rtl="0" fontAlgn="base">
        <a:spcBef>
          <a:spcPct val="20000"/>
        </a:spcBef>
        <a:spcAft>
          <a:spcPct val="0"/>
        </a:spcAft>
        <a:buChar char="»"/>
        <a:defRPr sz="7200">
          <a:solidFill>
            <a:schemeClr val="tx1"/>
          </a:solidFill>
          <a:latin typeface="+mn-lt"/>
        </a:defRPr>
      </a:lvl5pPr>
      <a:lvl6pPr marL="9069408" indent="-824492" algn="l" rtl="0" fontAlgn="base">
        <a:spcBef>
          <a:spcPct val="20000"/>
        </a:spcBef>
        <a:spcAft>
          <a:spcPct val="0"/>
        </a:spcAft>
        <a:buChar char="»"/>
        <a:defRPr sz="7200">
          <a:solidFill>
            <a:schemeClr val="tx1"/>
          </a:solidFill>
          <a:latin typeface="+mn-lt"/>
        </a:defRPr>
      </a:lvl6pPr>
      <a:lvl7pPr marL="10718391" indent="-824492" algn="l" rtl="0" fontAlgn="base">
        <a:spcBef>
          <a:spcPct val="20000"/>
        </a:spcBef>
        <a:spcAft>
          <a:spcPct val="0"/>
        </a:spcAft>
        <a:buChar char="»"/>
        <a:defRPr sz="7200">
          <a:solidFill>
            <a:schemeClr val="tx1"/>
          </a:solidFill>
          <a:latin typeface="+mn-lt"/>
        </a:defRPr>
      </a:lvl7pPr>
      <a:lvl8pPr marL="12367374" indent="-824492" algn="l" rtl="0" fontAlgn="base">
        <a:spcBef>
          <a:spcPct val="20000"/>
        </a:spcBef>
        <a:spcAft>
          <a:spcPct val="0"/>
        </a:spcAft>
        <a:buChar char="»"/>
        <a:defRPr sz="7200">
          <a:solidFill>
            <a:schemeClr val="tx1"/>
          </a:solidFill>
          <a:latin typeface="+mn-lt"/>
        </a:defRPr>
      </a:lvl8pPr>
      <a:lvl9pPr marL="14016358" indent="-824492" algn="l" rtl="0" fontAlgn="base">
        <a:spcBef>
          <a:spcPct val="20000"/>
        </a:spcBef>
        <a:spcAft>
          <a:spcPct val="0"/>
        </a:spcAft>
        <a:buChar char="»"/>
        <a:defRPr sz="72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3297966" rtl="0" eaLnBrk="1" latinLnBrk="0" hangingPunct="1">
        <a:defRPr sz="6500" kern="1200">
          <a:solidFill>
            <a:schemeClr val="tx1"/>
          </a:solidFill>
          <a:latin typeface="+mn-lt"/>
          <a:ea typeface="+mn-ea"/>
          <a:cs typeface="+mn-cs"/>
        </a:defRPr>
      </a:lvl1pPr>
      <a:lvl2pPr marL="1648983" algn="l" defTabSz="3297966" rtl="0" eaLnBrk="1" latinLnBrk="0" hangingPunct="1">
        <a:defRPr sz="6500" kern="1200">
          <a:solidFill>
            <a:schemeClr val="tx1"/>
          </a:solidFill>
          <a:latin typeface="+mn-lt"/>
          <a:ea typeface="+mn-ea"/>
          <a:cs typeface="+mn-cs"/>
        </a:defRPr>
      </a:lvl2pPr>
      <a:lvl3pPr marL="3297966" algn="l" defTabSz="3297966" rtl="0" eaLnBrk="1" latinLnBrk="0" hangingPunct="1">
        <a:defRPr sz="6500" kern="1200">
          <a:solidFill>
            <a:schemeClr val="tx1"/>
          </a:solidFill>
          <a:latin typeface="+mn-lt"/>
          <a:ea typeface="+mn-ea"/>
          <a:cs typeface="+mn-cs"/>
        </a:defRPr>
      </a:lvl3pPr>
      <a:lvl4pPr marL="4946950" algn="l" defTabSz="3297966" rtl="0" eaLnBrk="1" latinLnBrk="0" hangingPunct="1"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595933" algn="l" defTabSz="3297966" rtl="0" eaLnBrk="1" latinLnBrk="0" hangingPunct="1"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244916" algn="l" defTabSz="3297966" rtl="0" eaLnBrk="1" latinLnBrk="0" hangingPunct="1"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893899" algn="l" defTabSz="3297966" rtl="0" eaLnBrk="1" latinLnBrk="0" hangingPunct="1"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542883" algn="l" defTabSz="3297966" rtl="0" eaLnBrk="1" latinLnBrk="0" hangingPunct="1"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3191866" algn="l" defTabSz="3297966" rtl="0" eaLnBrk="1" latinLnBrk="0" hangingPunct="1"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84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51.xml"/><Relationship Id="rId1" Type="http://schemas.openxmlformats.org/officeDocument/2006/relationships/tags" Target="../tags/tag1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89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87C1006.wav">
            <a:hlinkClick r:id="" action="ppaction://media"/>
          </p:cNvPr>
          <p:cNvPicPr>
            <a:picLocks noRot="1" noChangeAspect="1"/>
          </p:cNvPicPr>
          <p:nvPr>
            <a:wavAudioFile r:embed="rId1" name="087C1CD0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2974975" y="18605500"/>
            <a:ext cx="1919288" cy="154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9858318" y="1782699"/>
            <a:ext cx="24788987" cy="13280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30" b="1" kern="0" spc="50" dirty="0">
                <a:ln w="12700" cmpd="sng">
                  <a:solidFill>
                    <a:srgbClr val="F79646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chemeClr val="bg2"/>
                </a:solidFill>
                <a:effectLst>
                  <a:glow rad="139700">
                    <a:srgbClr val="4F81BD">
                      <a:satMod val="175000"/>
                      <a:alpha val="40000"/>
                    </a:srgbClr>
                  </a:glow>
                </a:effectLst>
                <a:latin typeface="Arial Black" pitchFamily="34" charset="0"/>
              </a:rPr>
              <a:t>RHAPSODY IN BLUE</a:t>
            </a:r>
            <a:endParaRPr lang="es-ES" sz="4400" b="1" kern="0" spc="50" dirty="0">
              <a:ln w="12700" cmpd="sng">
                <a:solidFill>
                  <a:srgbClr val="F79646">
                    <a:satMod val="120000"/>
                    <a:shade val="80000"/>
                  </a:srgbClr>
                </a:solidFill>
                <a:prstDash val="solid"/>
              </a:ln>
              <a:solidFill>
                <a:srgbClr val="0000FF"/>
              </a:solidFill>
              <a:effectLst>
                <a:glow rad="139700">
                  <a:srgbClr val="4F81BD">
                    <a:satMod val="175000"/>
                    <a:alpha val="40000"/>
                  </a:srgbClr>
                </a:glow>
              </a:effectLst>
              <a:latin typeface="Arial Black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157651" y="12906953"/>
            <a:ext cx="18002250" cy="1749710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292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59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66FF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gency FB" pitchFamily="34" charset="0"/>
              </a:rPr>
              <a:t>MÚSICA:  André Kostelanetz</a:t>
            </a:r>
          </a:p>
          <a:p>
            <a:pPr defTabSz="91292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59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66FF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gency FB" pitchFamily="34" charset="0"/>
              </a:rPr>
              <a:t>TEMA: RHAPSODY IN BLUE</a:t>
            </a:r>
          </a:p>
          <a:p>
            <a:pPr defTabSz="91292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59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66FFFF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Agency FB" pitchFamily="34" charset="0"/>
              </a:rPr>
              <a:t>DE:  GEORGE  GERSHWIN</a:t>
            </a:r>
            <a:endParaRPr lang="es-AR" sz="359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66FFFF"/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Agency FB" pitchFamily="34" charset="0"/>
            </a:endParaRPr>
          </a:p>
        </p:txBody>
      </p:sp>
      <p:pic>
        <p:nvPicPr>
          <p:cNvPr id="76805" name="Picture 14" descr="C:\Users\Cris\Desktop\Receba as rosas 01_019.pn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319088" y="16770350"/>
            <a:ext cx="7726363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6" name="Picture 14" descr="C:\Users\Cris\Desktop\Receba as rosas 01_019.pn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4963" y="16976725"/>
            <a:ext cx="7724775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7" name="Picture 14" descr="C:\Users\Cris\Desktop\Receba as rosas 01_019.pn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751888" y="16976725"/>
            <a:ext cx="7724775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8" name="Picture 14" descr="C:\Users\Cris\Desktop\Receba as rosas 01_019.pn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614275" y="17252950"/>
            <a:ext cx="7726363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9" name="Picture 14" descr="C:\Users\Cris\Desktop\Receba as rosas 01_019.pn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371425" y="17538700"/>
            <a:ext cx="7726363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dissolve/>
    <p:sndAc>
      <p:stSnd>
        <p:snd r:embed="rId3" name="- rhapsody in blue (rapsodia en azul) - andré kostelanet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ss_58601_motiv_z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ss_58601_motiv_z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00225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 descr="ss_58601_motiv_z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02250" y="0"/>
            <a:ext cx="1800225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6" descr="ss_58603_motiv_z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7" descr="ss_58603_motiv_z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8" descr="ss_58603_motiv_z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2748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7" descr="2664746qak0xspzt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02250" y="11113"/>
            <a:ext cx="18002250" cy="2169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1" name="Picture 8" descr="2664746qak0xspzt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50800"/>
            <a:ext cx="18002250" cy="2165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36004500" cy="21710650"/>
          </a:xfrm>
          <a:prstGeom prst="rect">
            <a:avLst/>
          </a:prstGeom>
          <a:solidFill>
            <a:srgbClr val="0000FF">
              <a:alpha val="46000"/>
            </a:srgbClr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2926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Grand%20ble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7463413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4" name="Picture 16" descr="slide0006_image04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36563" y="2735263"/>
            <a:ext cx="9910762" cy="878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6" name="Picture 18" descr="bewegende wolk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7147500" cy="2272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5" name="Picture 27" descr="untitled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485775" y="0"/>
            <a:ext cx="36490275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485775" y="0"/>
            <a:ext cx="36490275" cy="21710650"/>
          </a:xfrm>
          <a:prstGeom prst="rect">
            <a:avLst/>
          </a:prstGeom>
          <a:solidFill>
            <a:srgbClr val="0000FF">
              <a:alpha val="46000"/>
            </a:srgbClr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2926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36004500" cy="21710650"/>
          </a:xfrm>
          <a:prstGeom prst="rect">
            <a:avLst/>
          </a:prstGeom>
          <a:solidFill>
            <a:srgbClr val="0000FF">
              <a:alpha val="46000"/>
            </a:srgb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2926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Click="0" advTm="3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1"/>
                                      </p:to>
                                    </p:set>
                                    <p:animEffect filter="image" prLst="opacity: 0.21">
                                      <p:cBhvr rctx="IE">
                                        <p:cTn id="10" dur="indefinite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0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8000" fill="hold"/>
                                        <p:tgtEl>
                                          <p:spTgt spid="717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1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9" name="Picture 9" descr="P7257437-lc-nero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8100229" y="1737992"/>
            <a:ext cx="19804042" cy="18234667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Ovaal 5"/>
          <p:cNvSpPr/>
          <p:nvPr/>
        </p:nvSpPr>
        <p:spPr>
          <a:xfrm>
            <a:off x="3827463" y="598488"/>
            <a:ext cx="28349575" cy="20513675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nl-BE">
              <a:solidFill>
                <a:srgbClr val="FFFFFF"/>
              </a:solidFill>
            </a:endParaRPr>
          </a:p>
        </p:txBody>
      </p:sp>
      <p:sp>
        <p:nvSpPr>
          <p:cNvPr id="7" name="Ovaal 6"/>
          <p:cNvSpPr/>
          <p:nvPr/>
        </p:nvSpPr>
        <p:spPr>
          <a:xfrm>
            <a:off x="3117850" y="28575"/>
            <a:ext cx="29768800" cy="21653500"/>
          </a:xfrm>
          <a:prstGeom prst="ellipse">
            <a:avLst/>
          </a:prstGeom>
          <a:noFill/>
          <a:ln w="57150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nl-BE">
              <a:solidFill>
                <a:srgbClr val="FFFFFF"/>
              </a:solidFill>
            </a:endParaRPr>
          </a:p>
        </p:txBody>
      </p:sp>
      <p:sp>
        <p:nvSpPr>
          <p:cNvPr id="8" name="Ovaal 7"/>
          <p:cNvSpPr/>
          <p:nvPr/>
        </p:nvSpPr>
        <p:spPr>
          <a:xfrm>
            <a:off x="4535488" y="1168400"/>
            <a:ext cx="26933525" cy="19373850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nl-BE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Click="0" advTm="163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ntr" presetSubtype="1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25" name="Picture 5" descr="u153502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753138" cy="150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6" descr="u153502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34163"/>
            <a:ext cx="18753138" cy="150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7" descr="u15350219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183225" y="0"/>
            <a:ext cx="17821275" cy="14328775"/>
          </a:xfrm>
        </p:spPr>
      </p:pic>
      <p:pic>
        <p:nvPicPr>
          <p:cNvPr id="30728" name="Picture 8" descr="u153502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51363" y="6634163"/>
            <a:ext cx="18753137" cy="150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Picture 9" descr="u153502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26475" y="3316288"/>
            <a:ext cx="18751550" cy="150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0" name="Picture 10" descr="u153502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45525" y="3105150"/>
            <a:ext cx="18751550" cy="150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rose ble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63375" y="2675387"/>
            <a:ext cx="16669103" cy="141334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6" name="Picture 14" descr="ble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731913" y="2420938"/>
            <a:ext cx="7148512" cy="155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15" descr="ble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25663" y="2876550"/>
            <a:ext cx="6804025" cy="145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36004500" cy="21712238"/>
          </a:xfrm>
          <a:prstGeom prst="rect">
            <a:avLst/>
          </a:prstGeom>
          <a:solidFill>
            <a:srgbClr val="0000FF">
              <a:alpha val="46000"/>
            </a:srgbClr>
          </a:solidFill>
          <a:ln w="2857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2926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n w="28575">
                <a:solidFill>
                  <a:srgbClr val="0000FF"/>
                </a:solidFill>
              </a:ln>
            </a:endParaRPr>
          </a:p>
        </p:txBody>
      </p:sp>
    </p:spTree>
  </p:cSld>
  <p:clrMapOvr>
    <a:masterClrMapping/>
  </p:clrMapOvr>
  <p:transition spd="slow" advTm="81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83972" name="Picture 4" descr="Comet (Make a wish)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Comet (Make a wish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2738" y="1965325"/>
            <a:ext cx="22679025" cy="1755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Comet (Make a wish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RBv77i13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PRBv77i13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0" y="1517650"/>
            <a:ext cx="23717250" cy="1798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 descr="PRBv77i13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63163" y="4246563"/>
            <a:ext cx="15878175" cy="1263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 descr="PRBv77i13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14063" y="4824413"/>
            <a:ext cx="14457362" cy="1150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5" name="Picture 13" descr="Afbeelding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0" y="0"/>
            <a:ext cx="35998150" cy="2171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zelfnAfbeeldin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" y="15875"/>
            <a:ext cx="36004500" cy="2169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Cris\Desktop\Imagen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3573094" y="1854137"/>
            <a:ext cx="9001188" cy="9286940"/>
          </a:xfrm>
          <a:prstGeom prst="ellipse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</p:pic>
      <p:pic>
        <p:nvPicPr>
          <p:cNvPr id="9" name="Picture 2" descr="C:\Users\Cris\Desktop\Imagen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5788992" y="996881"/>
            <a:ext cx="9144064" cy="7715304"/>
          </a:xfrm>
          <a:prstGeom prst="ellipse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</p:pic>
      <p:pic>
        <p:nvPicPr>
          <p:cNvPr id="10" name="Picture 2" descr="C:\Users\Cris\Desktop\Imagen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715574" y="11069639"/>
            <a:ext cx="8572560" cy="8381150"/>
          </a:xfrm>
          <a:prstGeom prst="ellipse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</p:pic>
      <p:pic>
        <p:nvPicPr>
          <p:cNvPr id="11" name="Picture 2" descr="C:\Users\Cris\Desktop\Imagen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4931736" y="10569573"/>
            <a:ext cx="9358378" cy="10072758"/>
          </a:xfrm>
          <a:prstGeom prst="ellipse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</p:pic>
    </p:spTree>
    <p:custDataLst>
      <p:tags r:id="rId1"/>
    </p:custDataLst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133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bewerkt k"/>
          <p:cNvPicPr>
            <a:picLocks noChangeAspect="1" noChangeArrowheads="1"/>
          </p:cNvPicPr>
          <p:nvPr/>
        </p:nvPicPr>
        <p:blipFill>
          <a:blip r:embed="rId2"/>
          <a:srcRect b="-63"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 descr="Afbeelding1nacht  2"/>
          <p:cNvPicPr>
            <a:picLocks noChangeAspect="1" noChangeArrowheads="1"/>
          </p:cNvPicPr>
          <p:nvPr/>
        </p:nvPicPr>
        <p:blipFill>
          <a:blip r:embed="rId3"/>
          <a:srcRect b="-63"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4" descr="thunders_storm-1024x7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410200" y="-4765675"/>
            <a:ext cx="46888400" cy="34024888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17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88068" name="Picture 4" descr="Fram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8388" y="587375"/>
            <a:ext cx="33867725" cy="2053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9" name="Picture 6" descr="ros04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8" descr="ros04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13425" y="2874963"/>
            <a:ext cx="24377650" cy="1573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9" descr="ros04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69438" y="5472113"/>
            <a:ext cx="17065625" cy="1076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89092" name="Picture 6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 descr="P123-29e4bb43707e9dd923932484193e7a4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44799" flipH="1">
            <a:off x="17152938" y="6523038"/>
            <a:ext cx="3762375" cy="231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1.11111E-6 1.11111E-6 C -0.00174 -0.00879 -0.00209 -0.02014 -0.00712 -0.02639 C -0.00834 -0.03194 -0.00868 -0.03634 -0.01163 -0.04051 C -0.01459 -0.05162 -0.02292 -0.06967 -0.03143 -0.07453 C -0.0342 -0.07615 -0.04063 -0.07708 -0.04306 -0.07754 C -0.05469 -0.08287 -0.06702 -0.08565 -0.07917 -0.08842 C -0.09202 -0.08796 -0.10469 -0.08796 -0.11754 -0.08703 C -0.12136 -0.0868 -0.12344 -0.08449 -0.12674 -0.08217 C -0.12986 -0.08009 -0.13611 -0.07615 -0.13611 -0.07615 C -0.13976 -0.07083 -0.14792 -0.06458 -0.15243 -0.06065 C -0.15538 -0.0581 -0.15729 -0.05324 -0.15938 -0.04977 C -0.16268 -0.04398 -0.16841 -0.03796 -0.17327 -0.03565 C -0.17413 -0.03472 -0.17483 -0.03333 -0.17587 -0.03264 C -0.17674 -0.03171 -0.1783 -0.03194 -0.17917 -0.03102 C -0.18056 -0.0294 -0.18125 -0.02662 -0.18264 -0.025 C -0.1849 -0.02245 -0.18802 -0.02153 -0.1908 -0.02037 C -0.20018 -0.00694 -0.20157 -0.00949 -0.21754 -0.00787 C -0.23733 0.00139 -0.25903 -0.0074 -0.27917 -0.01088 C -0.28577 -0.01319 -0.29236 -0.0169 -0.29896 -0.01875 C -0.30886 -0.02153 -0.31841 -0.02361 -0.32795 -0.02801 C -0.33316 -0.03449 -0.33802 -0.0375 -0.34202 -0.04514 C -0.3467 -0.07176 -0.34948 -0.09884 -0.35365 -0.12569 C -0.35382 -0.12893 -0.35504 -0.1493 -0.35591 -0.1537 C -0.35625 -0.15578 -0.35799 -0.1574 -0.35816 -0.15972 C -0.35886 -0.17222 -0.35816 -0.18449 -0.35816 -0.19699 " pathEditMode="relative" ptsTypes="ffffffffffffffffffffffffA">
                                      <p:cBhvr>
                                        <p:cTn id="12" dur="8000" spd="-100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5" dur="indefinite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Picture 9" descr="3d_293"/>
          <p:cNvPicPr>
            <a:picLocks noChangeAspect="1" noChangeArrowheads="1"/>
          </p:cNvPicPr>
          <p:nvPr/>
        </p:nvPicPr>
        <p:blipFill>
          <a:blip r:embed="rId2"/>
          <a:srcRect b="47"/>
          <a:stretch>
            <a:fillRect/>
          </a:stretch>
        </p:blipFill>
        <p:spPr bwMode="auto">
          <a:xfrm>
            <a:off x="0" y="0"/>
            <a:ext cx="36004500" cy="217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Cris\Desktop\Imagen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8"/>
            <a:ext cx="36004500" cy="21677312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28289250" y="20213638"/>
            <a:ext cx="6572250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292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4400" dirty="0">
                <a:solidFill>
                  <a:schemeClr val="bg2">
                    <a:lumMod val="20000"/>
                    <a:lumOff val="80000"/>
                  </a:schemeClr>
                </a:solidFill>
                <a:latin typeface="Arial Black" pitchFamily="34" charset="0"/>
                <a:cs typeface="+mn-cs"/>
              </a:rPr>
              <a:t>María Cristina</a:t>
            </a:r>
          </a:p>
        </p:txBody>
      </p:sp>
    </p:spTree>
  </p:cSld>
  <p:clrMapOvr>
    <a:masterClrMapping/>
  </p:clrMapOvr>
  <p:transition spd="med" advTm="2593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5000" fill="hold"/>
                                        <p:tgtEl>
                                          <p:spTgt spid="1946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36004500" cy="2171065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329725" tIns="164862" rIns="329725" bIns="164862" anchor="ctr"/>
          <a:lstStyle/>
          <a:p>
            <a:endParaRPr lang="es-A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600075" y="482459"/>
            <a:ext cx="34804350" cy="20745732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329725" tIns="164862" rIns="329725" bIns="164862" anchor="ctr"/>
          <a:lstStyle/>
          <a:p>
            <a:endParaRPr lang="es-A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200150" y="964918"/>
            <a:ext cx="33604200" cy="19780814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329725" tIns="164862" rIns="329725" bIns="164862" anchor="ctr"/>
          <a:lstStyle/>
          <a:p>
            <a:endParaRPr lang="es-A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6502063" y="6995654"/>
            <a:ext cx="1200150" cy="964918"/>
          </a:xfrm>
          <a:prstGeom prst="rect">
            <a:avLst/>
          </a:prstGeom>
          <a:noFill/>
        </p:spPr>
        <p:txBody>
          <a:bodyPr lIns="329725" tIns="164862" rIns="329725" bIns="164862"/>
          <a:lstStyle/>
          <a:p>
            <a:endParaRPr lang="es-A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01312" y="18333438"/>
            <a:ext cx="15008128" cy="172881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7368521"/>
            <a:ext cx="36004500" cy="994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29725" tIns="164862" rIns="329725" bIns="16486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43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43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43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701463" y="14473767"/>
            <a:ext cx="10001250" cy="357823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3600450" y="8201804"/>
            <a:ext cx="4200525" cy="609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29725" tIns="164862" rIns="329725" bIns="164862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9802475" y="10614097"/>
          <a:ext cx="12601576" cy="4863790"/>
        </p:xfrm>
        <a:graphic>
          <a:graphicData uri="http://schemas.openxmlformats.org/drawingml/2006/table">
            <a:tbl>
              <a:tblPr/>
              <a:tblGrid>
                <a:gridCol w="4356797"/>
                <a:gridCol w="4119263"/>
                <a:gridCol w="4125516"/>
              </a:tblGrid>
              <a:tr h="11579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2614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579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2865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3600450" y="9166722"/>
            <a:ext cx="12601575" cy="609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29725" tIns="164862" rIns="329725" bIns="16486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9802475" y="9166722"/>
            <a:ext cx="12601575" cy="609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29725" tIns="164862" rIns="329725" bIns="16486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3600450" y="10614095"/>
          <a:ext cx="12601576" cy="4805290"/>
        </p:xfrm>
        <a:graphic>
          <a:graphicData uri="http://schemas.openxmlformats.org/drawingml/2006/table">
            <a:tbl>
              <a:tblPr/>
              <a:tblGrid>
                <a:gridCol w="4356797"/>
                <a:gridCol w="4119263"/>
                <a:gridCol w="4125516"/>
              </a:tblGrid>
              <a:tr h="11579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2447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579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2447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360045" marR="360045" marT="144738" marB="1447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2400300" y="2171065"/>
            <a:ext cx="31203900" cy="410090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600075" y="7478116"/>
            <a:ext cx="36004500" cy="609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29725" tIns="164862" rIns="329725" bIns="16486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44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44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44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44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44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44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44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44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44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44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79</Words>
  <Application>Microsoft Office PowerPoint</Application>
  <PresentationFormat>Personalizado</PresentationFormat>
  <Paragraphs>34</Paragraphs>
  <Slides>15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9</vt:i4>
      </vt:variant>
      <vt:variant>
        <vt:lpstr>Títulos de diapositiva</vt:lpstr>
      </vt:variant>
      <vt:variant>
        <vt:i4>15</vt:i4>
      </vt:variant>
    </vt:vector>
  </HeadingPairs>
  <TitlesOfParts>
    <vt:vector size="24" baseType="lpstr">
      <vt:lpstr>Tema de Office</vt:lpstr>
      <vt:lpstr>Standaardontwerp</vt:lpstr>
      <vt:lpstr>1_Standaardontwerp</vt:lpstr>
      <vt:lpstr>2_Standaardontwerp</vt:lpstr>
      <vt:lpstr>3_Standaardontwerp</vt:lpstr>
      <vt:lpstr>Struttura predefinita</vt:lpstr>
      <vt:lpstr>4_Standaardontwerp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Cris</dc:creator>
  <cp:lastModifiedBy>Cris</cp:lastModifiedBy>
  <cp:revision>40</cp:revision>
  <dcterms:created xsi:type="dcterms:W3CDTF">2011-11-21T22:26:27Z</dcterms:created>
  <dcterms:modified xsi:type="dcterms:W3CDTF">2012-09-15T21:30:02Z</dcterms:modified>
</cp:coreProperties>
</file>