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36" r:id="rId2"/>
  </p:sldMasterIdLst>
  <p:sldIdLst>
    <p:sldId id="256" r:id="rId3"/>
    <p:sldId id="258" r:id="rId4"/>
  </p:sldIdLst>
  <p:sldSz cx="9144000" cy="6858000" type="screen4x3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EA1PRDVNfJeU6N4s6D0+A==" hashData="S1uTViJr+UXOLO21eQqfULHE41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9900FF"/>
    <a:srgbClr val="1AE60A"/>
    <a:srgbClr val="0000FF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5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B03E3C8-3FE9-4EDD-BFC1-70DD59AB8996}" type="datetimeFigureOut">
              <a:rPr lang="ro-RO"/>
              <a:pPr>
                <a:defRPr/>
              </a:pPr>
              <a:t>14.03.2017</a:t>
            </a:fld>
            <a:endParaRPr lang="ro-RO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310E721-5964-4E93-9144-E0C3A6A11143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962A8AF5-F3ED-4DD3-9DA9-61587DFCFDF7}" type="datetimeFigureOut">
              <a:rPr lang="ro-RO"/>
              <a:pPr>
                <a:defRPr/>
              </a:pPr>
              <a:t>14.03.2017</a:t>
            </a:fld>
            <a:endParaRPr lang="ro-RO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F01652E-7653-47B3-ACB1-877CA1ED8FF8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Kép 10" descr="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1" r:id="rId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0" descr="1045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2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image" Target="../media/image4.jpe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audio" Target="../media/audio2.wav"/><Relationship Id="rId10" Type="http://schemas.openxmlformats.org/officeDocument/2006/relationships/audio" Target="../media/audio7.wav"/><Relationship Id="rId4" Type="http://schemas.openxmlformats.org/officeDocument/2006/relationships/audio" Target="../media/audio1.wav"/><Relationship Id="rId9" Type="http://schemas.openxmlformats.org/officeDocument/2006/relationships/audio" Target="../media/audio6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ven_teenager_25-650x4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3714214"/>
            <a:ext cx="3672408" cy="2631463"/>
          </a:xfrm>
          <a:prstGeom prst="ellipse">
            <a:avLst/>
          </a:prstGeom>
          <a:ln w="63500" cap="rnd">
            <a:solidFill>
              <a:srgbClr val="9900FF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Kép 5" descr="n2n0xcf3rmgfpqw8xsh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88640"/>
            <a:ext cx="3744416" cy="2736304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124" name="Szövegdoboz 6"/>
          <p:cNvSpPr txBox="1">
            <a:spLocks noChangeArrowheads="1"/>
          </p:cNvSpPr>
          <p:nvPr/>
        </p:nvSpPr>
        <p:spPr bwMode="auto">
          <a:xfrm>
            <a:off x="2987824" y="2852936"/>
            <a:ext cx="290234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6000" b="1" dirty="0">
                <a:gradFill>
                  <a:gsLst>
                    <a:gs pos="77000">
                      <a:srgbClr val="1AE60A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Chiller" pitchFamily="82" charset="0"/>
              </a:rPr>
              <a:t>TEENAGER</a:t>
            </a:r>
            <a:endParaRPr lang="ro-RO" sz="6000" b="1" dirty="0">
              <a:gradFill>
                <a:gsLst>
                  <a:gs pos="77000">
                    <a:srgbClr val="1AE60A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Chiller" pitchFamily="82" charset="0"/>
            </a:endParaRPr>
          </a:p>
        </p:txBody>
      </p:sp>
      <p:sp>
        <p:nvSpPr>
          <p:cNvPr id="5125" name="Szövegdoboz 7"/>
          <p:cNvSpPr txBox="1">
            <a:spLocks noChangeArrowheads="1"/>
          </p:cNvSpPr>
          <p:nvPr/>
        </p:nvSpPr>
        <p:spPr bwMode="auto">
          <a:xfrm>
            <a:off x="6084888" y="2997200"/>
            <a:ext cx="16383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FFFF00"/>
                </a:solidFill>
                <a:latin typeface="Lucida Calligraphy" pitchFamily="66" charset="0"/>
              </a:rPr>
              <a:t>Party</a:t>
            </a:r>
            <a:endParaRPr lang="ro-RO" sz="3600" b="1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126" name="Szövegdoboz 8"/>
          <p:cNvSpPr txBox="1">
            <a:spLocks noChangeArrowheads="1"/>
          </p:cNvSpPr>
          <p:nvPr/>
        </p:nvSpPr>
        <p:spPr bwMode="auto">
          <a:xfrm>
            <a:off x="1116013" y="3068638"/>
            <a:ext cx="15890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1AE60A"/>
                </a:solidFill>
                <a:latin typeface="Lucida Handwriting" pitchFamily="66" charset="0"/>
              </a:rPr>
              <a:t>Retro</a:t>
            </a:r>
            <a:endParaRPr lang="ro-RO" sz="3600" b="1">
              <a:solidFill>
                <a:srgbClr val="1AE60A"/>
              </a:solidFill>
              <a:latin typeface="Lucida Handwriting" pitchFamily="66" charset="0"/>
            </a:endParaRPr>
          </a:p>
        </p:txBody>
      </p:sp>
      <p:sp>
        <p:nvSpPr>
          <p:cNvPr id="5149" name="Szövegdoboz 31"/>
          <p:cNvSpPr txBox="1">
            <a:spLocks noChangeArrowheads="1"/>
          </p:cNvSpPr>
          <p:nvPr/>
        </p:nvSpPr>
        <p:spPr bwMode="auto">
          <a:xfrm>
            <a:off x="6443663" y="6334125"/>
            <a:ext cx="12874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1" dirty="0" err="1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Monotype Corsiva" pitchFamily="66" charset="0"/>
              </a:rPr>
              <a:t>kisspista</a:t>
            </a:r>
            <a:endParaRPr lang="ro-RO" sz="2800" b="1" dirty="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Monotype Corsiva" pitchFamily="66" charset="0"/>
            </a:endParaRPr>
          </a:p>
        </p:txBody>
      </p:sp>
      <p:sp>
        <p:nvSpPr>
          <p:cNvPr id="5129" name="Szövegdoboz 33"/>
          <p:cNvSpPr txBox="1">
            <a:spLocks noChangeArrowheads="1"/>
          </p:cNvSpPr>
          <p:nvPr/>
        </p:nvSpPr>
        <p:spPr bwMode="auto">
          <a:xfrm>
            <a:off x="1619250" y="5876925"/>
            <a:ext cx="6591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Play</a:t>
            </a:r>
            <a:endParaRPr lang="ro-RO" b="1" dirty="0">
              <a:solidFill>
                <a:schemeClr val="bg1"/>
              </a:solidFill>
            </a:endParaRPr>
          </a:p>
        </p:txBody>
      </p:sp>
      <p:sp>
        <p:nvSpPr>
          <p:cNvPr id="35" name="Akciógomb: Egyéni 34">
            <a:hlinkClick r:id="" action="ppaction://noaction" highlightClick="1" endSnd="1"/>
          </p:cNvPr>
          <p:cNvSpPr/>
          <p:nvPr/>
        </p:nvSpPr>
        <p:spPr>
          <a:xfrm>
            <a:off x="1043608" y="6381328"/>
            <a:ext cx="432048" cy="36004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131" name="Szövegdoboz 35"/>
          <p:cNvSpPr txBox="1">
            <a:spLocks noChangeArrowheads="1"/>
          </p:cNvSpPr>
          <p:nvPr/>
        </p:nvSpPr>
        <p:spPr bwMode="auto">
          <a:xfrm>
            <a:off x="1619250" y="6381750"/>
            <a:ext cx="6976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Stop</a:t>
            </a:r>
            <a:endParaRPr lang="ro-RO" b="1" dirty="0">
              <a:solidFill>
                <a:schemeClr val="bg1"/>
              </a:solidFill>
            </a:endParaRPr>
          </a:p>
        </p:txBody>
      </p:sp>
      <p:sp>
        <p:nvSpPr>
          <p:cNvPr id="5133" name="Szövegdoboz 39"/>
          <p:cNvSpPr txBox="1">
            <a:spLocks noChangeArrowheads="1"/>
          </p:cNvSpPr>
          <p:nvPr/>
        </p:nvSpPr>
        <p:spPr bwMode="auto">
          <a:xfrm>
            <a:off x="7885113" y="2852738"/>
            <a:ext cx="6985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800" b="1" dirty="0">
                <a:gradFill>
                  <a:gsLst>
                    <a:gs pos="86000">
                      <a:srgbClr val="0000FF"/>
                    </a:gs>
                    <a:gs pos="30000">
                      <a:srgbClr val="FF6633"/>
                    </a:gs>
                    <a:gs pos="42000">
                      <a:srgbClr val="FFFF00"/>
                    </a:gs>
                    <a:gs pos="69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</a:rPr>
              <a:t>3.</a:t>
            </a:r>
            <a:endParaRPr lang="ro-RO" sz="4800" b="1" dirty="0">
              <a:gradFill>
                <a:gsLst>
                  <a:gs pos="86000">
                    <a:srgbClr val="0000FF"/>
                  </a:gs>
                  <a:gs pos="30000">
                    <a:srgbClr val="FF6633"/>
                  </a:gs>
                  <a:gs pos="42000">
                    <a:srgbClr val="FFFF00"/>
                  </a:gs>
                  <a:gs pos="69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</a:endParaRPr>
          </a:p>
        </p:txBody>
      </p:sp>
      <p:sp>
        <p:nvSpPr>
          <p:cNvPr id="43" name="Akciógomb: Egyéni 42">
            <a:hlinkClick r:id="" action="ppaction://noaction" highlightClick="1" endSnd="1"/>
          </p:cNvPr>
          <p:cNvSpPr/>
          <p:nvPr/>
        </p:nvSpPr>
        <p:spPr>
          <a:xfrm>
            <a:off x="5003800" y="5373688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46" name="Akciógomb: Egyéni 45">
            <a:hlinkClick r:id="" action="ppaction://noaction" highlightClick="1" endSnd="1"/>
          </p:cNvPr>
          <p:cNvSpPr/>
          <p:nvPr/>
        </p:nvSpPr>
        <p:spPr>
          <a:xfrm>
            <a:off x="7667625" y="620713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6" name="Akciógomb: Egyéni 55">
            <a:hlinkClick r:id="" action="ppaction://noaction" highlightClick="1" endSnd="1"/>
          </p:cNvPr>
          <p:cNvSpPr/>
          <p:nvPr/>
        </p:nvSpPr>
        <p:spPr>
          <a:xfrm>
            <a:off x="6588125" y="1125538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7" name="Akciógomb: Egyéni 56">
            <a:hlinkClick r:id="" action="ppaction://noaction" highlightClick="1" endSnd="1"/>
          </p:cNvPr>
          <p:cNvSpPr/>
          <p:nvPr/>
        </p:nvSpPr>
        <p:spPr>
          <a:xfrm>
            <a:off x="7596188" y="1628775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9" name="Akciógomb: Egyéni 58">
            <a:hlinkClick r:id="" action="ppaction://noaction" highlightClick="1" endSnd="1"/>
          </p:cNvPr>
          <p:cNvSpPr/>
          <p:nvPr/>
        </p:nvSpPr>
        <p:spPr>
          <a:xfrm>
            <a:off x="4284663" y="3860800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60" name="Akciógomb: Egyéni 59">
            <a:hlinkClick r:id="" action="ppaction://noaction" highlightClick="1" endSnd="1"/>
          </p:cNvPr>
          <p:cNvSpPr/>
          <p:nvPr/>
        </p:nvSpPr>
        <p:spPr>
          <a:xfrm>
            <a:off x="3708400" y="4365625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61" name="Akciógomb: Egyéni 60">
            <a:hlinkClick r:id="" action="ppaction://noaction" highlightClick="1" endSnd="1"/>
          </p:cNvPr>
          <p:cNvSpPr/>
          <p:nvPr/>
        </p:nvSpPr>
        <p:spPr>
          <a:xfrm>
            <a:off x="4500563" y="4868863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42" name="Akciógomb: Egyéni 41">
            <a:hlinkClick r:id="" action="ppaction://noaction" highlightClick="1" endSnd="1"/>
          </p:cNvPr>
          <p:cNvSpPr/>
          <p:nvPr/>
        </p:nvSpPr>
        <p:spPr>
          <a:xfrm>
            <a:off x="7308850" y="2205038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141" name="Téglalap 46"/>
          <p:cNvSpPr>
            <a:spLocks noChangeArrowheads="1"/>
          </p:cNvSpPr>
          <p:nvPr/>
        </p:nvSpPr>
        <p:spPr bwMode="auto">
          <a:xfrm>
            <a:off x="4500563" y="1052513"/>
            <a:ext cx="20383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b="1">
                <a:solidFill>
                  <a:srgbClr val="FF0000"/>
                </a:solidFill>
              </a:rPr>
              <a:t>The Kinks - </a:t>
            </a:r>
            <a:r>
              <a:rPr lang="ro-RO" b="1">
                <a:solidFill>
                  <a:srgbClr val="CCFF33"/>
                </a:solidFill>
              </a:rPr>
              <a:t>Lola</a:t>
            </a:r>
          </a:p>
        </p:txBody>
      </p:sp>
      <p:sp>
        <p:nvSpPr>
          <p:cNvPr id="5142" name="Téglalap 47"/>
          <p:cNvSpPr>
            <a:spLocks noChangeArrowheads="1"/>
          </p:cNvSpPr>
          <p:nvPr/>
        </p:nvSpPr>
        <p:spPr bwMode="auto">
          <a:xfrm>
            <a:off x="4500563" y="1557338"/>
            <a:ext cx="32400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Uriah Heep - </a:t>
            </a:r>
            <a:r>
              <a:rPr lang="en-US" b="1">
                <a:solidFill>
                  <a:srgbClr val="CCFF33"/>
                </a:solidFill>
              </a:rPr>
              <a:t>Lady in Black</a:t>
            </a:r>
            <a:endParaRPr lang="ro-RO" b="1">
              <a:solidFill>
                <a:srgbClr val="CCFF33"/>
              </a:solidFill>
            </a:endParaRPr>
          </a:p>
        </p:txBody>
      </p:sp>
      <p:sp>
        <p:nvSpPr>
          <p:cNvPr id="5143" name="Téglalap 52"/>
          <p:cNvSpPr>
            <a:spLocks noChangeArrowheads="1"/>
          </p:cNvSpPr>
          <p:nvPr/>
        </p:nvSpPr>
        <p:spPr bwMode="auto">
          <a:xfrm>
            <a:off x="684213" y="4292600"/>
            <a:ext cx="2967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b="1">
                <a:solidFill>
                  <a:srgbClr val="FFFF00"/>
                </a:solidFill>
              </a:rPr>
              <a:t>Black Sabbath - </a:t>
            </a:r>
            <a:r>
              <a:rPr lang="ro-RO" b="1">
                <a:solidFill>
                  <a:srgbClr val="1AE60A"/>
                </a:solidFill>
              </a:rPr>
              <a:t>Paranoid</a:t>
            </a:r>
          </a:p>
        </p:txBody>
      </p:sp>
      <p:sp>
        <p:nvSpPr>
          <p:cNvPr id="5144" name="Téglalap 53"/>
          <p:cNvSpPr>
            <a:spLocks noChangeArrowheads="1"/>
          </p:cNvSpPr>
          <p:nvPr/>
        </p:nvSpPr>
        <p:spPr bwMode="auto">
          <a:xfrm>
            <a:off x="684213" y="3789363"/>
            <a:ext cx="35956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b="1">
                <a:solidFill>
                  <a:srgbClr val="FFFF00"/>
                </a:solidFill>
              </a:rPr>
              <a:t>Guess Who - </a:t>
            </a:r>
            <a:r>
              <a:rPr lang="ro-RO" b="1">
                <a:solidFill>
                  <a:srgbClr val="1AE60A"/>
                </a:solidFill>
              </a:rPr>
              <a:t>American Woman</a:t>
            </a:r>
          </a:p>
        </p:txBody>
      </p:sp>
      <p:sp>
        <p:nvSpPr>
          <p:cNvPr id="5145" name="Téglalap 54"/>
          <p:cNvSpPr>
            <a:spLocks noChangeArrowheads="1"/>
          </p:cNvSpPr>
          <p:nvPr/>
        </p:nvSpPr>
        <p:spPr bwMode="auto">
          <a:xfrm>
            <a:off x="684213" y="4797425"/>
            <a:ext cx="3865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FF00"/>
                </a:solidFill>
              </a:rPr>
              <a:t>Led </a:t>
            </a:r>
            <a:r>
              <a:rPr lang="en-US" b="1" dirty="0">
                <a:solidFill>
                  <a:srgbClr val="FFFF00"/>
                </a:solidFill>
              </a:rPr>
              <a:t>Zeppelin - </a:t>
            </a:r>
            <a:r>
              <a:rPr lang="en-US" b="1" dirty="0">
                <a:solidFill>
                  <a:srgbClr val="1AE60A"/>
                </a:solidFill>
              </a:rPr>
              <a:t>Whole </a:t>
            </a:r>
            <a:r>
              <a:rPr lang="en-US" b="1" dirty="0" err="1">
                <a:solidFill>
                  <a:srgbClr val="1AE60A"/>
                </a:solidFill>
              </a:rPr>
              <a:t>Lotta</a:t>
            </a:r>
            <a:r>
              <a:rPr lang="en-US" b="1" dirty="0">
                <a:solidFill>
                  <a:srgbClr val="1AE60A"/>
                </a:solidFill>
              </a:rPr>
              <a:t> Love </a:t>
            </a:r>
            <a:endParaRPr lang="ro-RO" b="1" dirty="0">
              <a:solidFill>
                <a:srgbClr val="1AE60A"/>
              </a:solidFill>
            </a:endParaRPr>
          </a:p>
        </p:txBody>
      </p:sp>
      <p:sp>
        <p:nvSpPr>
          <p:cNvPr id="5151" name="Téglalap 47"/>
          <p:cNvSpPr>
            <a:spLocks noChangeArrowheads="1"/>
          </p:cNvSpPr>
          <p:nvPr/>
        </p:nvSpPr>
        <p:spPr bwMode="auto">
          <a:xfrm>
            <a:off x="4500563" y="2133600"/>
            <a:ext cx="2851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b="1">
                <a:solidFill>
                  <a:srgbClr val="FF0000"/>
                </a:solidFill>
              </a:rPr>
              <a:t>AC-DC - </a:t>
            </a:r>
            <a:r>
              <a:rPr lang="ro-RO" b="1">
                <a:solidFill>
                  <a:srgbClr val="CCFF33"/>
                </a:solidFill>
              </a:rPr>
              <a:t>Who Made Who</a:t>
            </a:r>
          </a:p>
        </p:txBody>
      </p:sp>
      <p:sp>
        <p:nvSpPr>
          <p:cNvPr id="5153" name="Téglalap 49"/>
          <p:cNvSpPr>
            <a:spLocks noChangeArrowheads="1"/>
          </p:cNvSpPr>
          <p:nvPr/>
        </p:nvSpPr>
        <p:spPr bwMode="auto">
          <a:xfrm>
            <a:off x="4500563" y="549275"/>
            <a:ext cx="3111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b="1">
                <a:solidFill>
                  <a:srgbClr val="FF0000"/>
                </a:solidFill>
              </a:rPr>
              <a:t>The Rolling Stones - </a:t>
            </a:r>
            <a:r>
              <a:rPr lang="ro-RO" b="1">
                <a:solidFill>
                  <a:srgbClr val="CCFF33"/>
                </a:solidFill>
              </a:rPr>
              <a:t>Angie</a:t>
            </a:r>
          </a:p>
        </p:txBody>
      </p:sp>
      <p:sp>
        <p:nvSpPr>
          <p:cNvPr id="5155" name="Téglalap 51"/>
          <p:cNvSpPr>
            <a:spLocks noChangeArrowheads="1"/>
          </p:cNvSpPr>
          <p:nvPr/>
        </p:nvSpPr>
        <p:spPr bwMode="auto">
          <a:xfrm>
            <a:off x="539552" y="5300663"/>
            <a:ext cx="4564261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FF00"/>
                </a:solidFill>
              </a:rPr>
              <a:t>   Pink </a:t>
            </a:r>
            <a:r>
              <a:rPr lang="en-US" b="1" dirty="0">
                <a:solidFill>
                  <a:srgbClr val="FFFF00"/>
                </a:solidFill>
              </a:rPr>
              <a:t>Floyd - </a:t>
            </a:r>
            <a:r>
              <a:rPr lang="en-US" b="1" dirty="0">
                <a:solidFill>
                  <a:srgbClr val="1AE60A"/>
                </a:solidFill>
              </a:rPr>
              <a:t>Another Brick in the Wall </a:t>
            </a:r>
            <a:endParaRPr lang="ro-RO" b="1" dirty="0">
              <a:solidFill>
                <a:srgbClr val="1AE60A"/>
              </a:solidFill>
            </a:endParaRPr>
          </a:p>
        </p:txBody>
      </p:sp>
      <p:sp>
        <p:nvSpPr>
          <p:cNvPr id="38" name="Akciógomb: Hang 37">
            <a:hlinkClick r:id="" action="ppaction://noaction" highlightClick="1">
              <a:snd r:embed="rId4" name="american women.wav"/>
            </a:hlinkClick>
          </p:cNvPr>
          <p:cNvSpPr/>
          <p:nvPr/>
        </p:nvSpPr>
        <p:spPr>
          <a:xfrm>
            <a:off x="395536" y="3861048"/>
            <a:ext cx="216024" cy="216024"/>
          </a:xfrm>
          <a:prstGeom prst="actionButtonSound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39" name="Akciógomb: Hang 38">
            <a:hlinkClick r:id="" action="ppaction://noaction" highlightClick="1">
              <a:snd r:embed="rId5" name="Paranoid.wav"/>
            </a:hlinkClick>
          </p:cNvPr>
          <p:cNvSpPr/>
          <p:nvPr/>
        </p:nvSpPr>
        <p:spPr>
          <a:xfrm>
            <a:off x="395536" y="4365104"/>
            <a:ext cx="216024" cy="216024"/>
          </a:xfrm>
          <a:prstGeom prst="actionButtonSound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0" name="Akciógomb: Hang 39">
            <a:hlinkClick r:id="" action="ppaction://noaction" highlightClick="1">
              <a:snd r:embed="rId6" name="led zeppelin.wav"/>
            </a:hlinkClick>
          </p:cNvPr>
          <p:cNvSpPr/>
          <p:nvPr/>
        </p:nvSpPr>
        <p:spPr>
          <a:xfrm>
            <a:off x="395536" y="4869160"/>
            <a:ext cx="216024" cy="216024"/>
          </a:xfrm>
          <a:prstGeom prst="actionButtonSound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1" name="Akciógomb: Hang 40">
            <a:hlinkClick r:id="" action="ppaction://noaction" highlightClick="1">
              <a:snd r:embed="rId7" name="sound008.wav"/>
            </a:hlinkClick>
          </p:cNvPr>
          <p:cNvSpPr/>
          <p:nvPr/>
        </p:nvSpPr>
        <p:spPr>
          <a:xfrm>
            <a:off x="395536" y="5373216"/>
            <a:ext cx="216024" cy="216024"/>
          </a:xfrm>
          <a:prstGeom prst="actionButtonSound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8" name="Akciógomb: Hang 47">
            <a:hlinkClick r:id="" action="ppaction://noaction" highlightClick="1">
              <a:snd r:embed="rId8" name="Untitled.wav"/>
            </a:hlinkClick>
          </p:cNvPr>
          <p:cNvSpPr/>
          <p:nvPr/>
        </p:nvSpPr>
        <p:spPr>
          <a:xfrm>
            <a:off x="1043608" y="5877272"/>
            <a:ext cx="432048" cy="360040"/>
          </a:xfrm>
          <a:prstGeom prst="actionButtonSound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0" name="Akciógomb: Végére 49">
            <a:hlinkClick r:id="" action="ppaction://hlinkshowjump?jump=lastslide" highlightClick="1"/>
          </p:cNvPr>
          <p:cNvSpPr/>
          <p:nvPr/>
        </p:nvSpPr>
        <p:spPr>
          <a:xfrm>
            <a:off x="8388424" y="6309320"/>
            <a:ext cx="432048" cy="404664"/>
          </a:xfrm>
          <a:prstGeom prst="actionButtonEnd">
            <a:avLst/>
          </a:prstGeom>
          <a:solidFill>
            <a:srgbClr val="99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2" name="Akciógomb: Hang 51">
            <a:hlinkClick r:id="" action="ppaction://noaction" highlightClick="1">
              <a:snd r:embed="rId9" name="angie.wav"/>
            </a:hlinkClick>
          </p:cNvPr>
          <p:cNvSpPr/>
          <p:nvPr/>
        </p:nvSpPr>
        <p:spPr>
          <a:xfrm>
            <a:off x="4211960" y="620688"/>
            <a:ext cx="216024" cy="216024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4" name="Akciógomb: Hang 53">
            <a:hlinkClick r:id="" action="ppaction://noaction" highlightClick="1">
              <a:snd r:embed="rId10" name="lola.wav"/>
            </a:hlinkClick>
          </p:cNvPr>
          <p:cNvSpPr/>
          <p:nvPr/>
        </p:nvSpPr>
        <p:spPr>
          <a:xfrm>
            <a:off x="4211960" y="1124744"/>
            <a:ext cx="216024" cy="216024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5" name="Akciógomb: Hang 54">
            <a:hlinkClick r:id="" action="ppaction://noaction" highlightClick="1">
              <a:snd r:embed="rId11" name="uriah.wav"/>
            </a:hlinkClick>
          </p:cNvPr>
          <p:cNvSpPr/>
          <p:nvPr/>
        </p:nvSpPr>
        <p:spPr>
          <a:xfrm>
            <a:off x="4211960" y="1628800"/>
            <a:ext cx="216024" cy="216024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8" name="Akciógomb: Hang 57">
            <a:hlinkClick r:id="" action="ppaction://noaction" highlightClick="1">
              <a:snd r:embed="rId12" name="ac dc.wav"/>
            </a:hlinkClick>
          </p:cNvPr>
          <p:cNvSpPr/>
          <p:nvPr/>
        </p:nvSpPr>
        <p:spPr>
          <a:xfrm>
            <a:off x="4211960" y="2204864"/>
            <a:ext cx="216024" cy="216024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o-R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o-R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 Teenager Party 3(kisspist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éma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 Teenager Party 3(kisspista)</Template>
  <TotalTime>1</TotalTime>
  <Words>68</Words>
  <Application>Microsoft Office PowerPoint</Application>
  <PresentationFormat>Diavetítés a képernyőre (4:3 oldalarány)</PresentationFormat>
  <Paragraphs>17</Paragraphs>
  <Slides>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2</vt:i4>
      </vt:variant>
      <vt:variant>
        <vt:lpstr>Diacímek</vt:lpstr>
      </vt:variant>
      <vt:variant>
        <vt:i4>2</vt:i4>
      </vt:variant>
    </vt:vector>
  </HeadingPairs>
  <TitlesOfParts>
    <vt:vector size="4" baseType="lpstr">
      <vt:lpstr>Retro Teenager Party 3(kisspista)</vt:lpstr>
      <vt:lpstr>Téma11</vt:lpstr>
      <vt:lpstr>1. dia</vt:lpstr>
      <vt:lpstr>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Kiss Istvan</dc:creator>
  <cp:lastModifiedBy>Kiss Istvan</cp:lastModifiedBy>
  <cp:revision>1</cp:revision>
  <dcterms:created xsi:type="dcterms:W3CDTF">2017-03-14T07:57:21Z</dcterms:created>
  <dcterms:modified xsi:type="dcterms:W3CDTF">2017-03-14T07:58:22Z</dcterms:modified>
</cp:coreProperties>
</file>