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19" r:id="rId2"/>
  </p:sldMasterIdLst>
  <p:sldIdLst>
    <p:sldId id="256" r:id="rId3"/>
    <p:sldId id="258" r:id="rId4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jJ3dh5AxCY/qQUYCl9uRQ==" hashData="O483j4X7sPWbZs18UCptIQlkS1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E60A"/>
    <a:srgbClr val="9900FF"/>
    <a:srgbClr val="CCFF33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8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483A538-028B-41A3-BE4D-21BC84D83E76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8684D72-965C-4E8D-958F-434684D1E57E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F8FE484-77B1-445B-B1C7-1578D51083F0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D5B906F-C2CE-4C6C-A660-BA2DF14F2A57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Kép 10" descr="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4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9" descr="4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5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4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ven_teenager_25-650x4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3714214"/>
            <a:ext cx="3672408" cy="2631463"/>
          </a:xfrm>
          <a:prstGeom prst="ellipse">
            <a:avLst/>
          </a:prstGeom>
          <a:ln w="63500" cap="rnd">
            <a:solidFill>
              <a:srgbClr val="99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Kép 5" descr="n2n0xcf3rmgfpqw8xsh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88640"/>
            <a:ext cx="3744416" cy="273630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24" name="Szövegdoboz 6"/>
          <p:cNvSpPr txBox="1">
            <a:spLocks noChangeArrowheads="1"/>
          </p:cNvSpPr>
          <p:nvPr/>
        </p:nvSpPr>
        <p:spPr bwMode="auto">
          <a:xfrm>
            <a:off x="3419872" y="2924944"/>
            <a:ext cx="2470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800" b="1" dirty="0">
                <a:gradFill>
                  <a:gsLst>
                    <a:gs pos="77000">
                      <a:srgbClr val="1AE60A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Chiller" pitchFamily="82" charset="0"/>
              </a:rPr>
              <a:t>TEENAGER</a:t>
            </a:r>
            <a:endParaRPr lang="ro-RO" sz="4800" b="1" dirty="0">
              <a:gradFill>
                <a:gsLst>
                  <a:gs pos="77000">
                    <a:srgbClr val="1AE60A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Chiller" pitchFamily="82" charset="0"/>
            </a:endParaRPr>
          </a:p>
        </p:txBody>
      </p:sp>
      <p:sp>
        <p:nvSpPr>
          <p:cNvPr id="5125" name="Szövegdoboz 7"/>
          <p:cNvSpPr txBox="1">
            <a:spLocks noChangeArrowheads="1"/>
          </p:cNvSpPr>
          <p:nvPr/>
        </p:nvSpPr>
        <p:spPr bwMode="auto">
          <a:xfrm>
            <a:off x="6084888" y="2997200"/>
            <a:ext cx="1638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1AE60A"/>
                </a:solidFill>
                <a:latin typeface="Lucida Calligraphy" pitchFamily="66" charset="0"/>
              </a:rPr>
              <a:t>Party</a:t>
            </a:r>
            <a:endParaRPr lang="ro-RO" sz="3600" b="1">
              <a:solidFill>
                <a:srgbClr val="1AE60A"/>
              </a:solidFill>
              <a:latin typeface="Lucida Calligraphy" pitchFamily="66" charset="0"/>
            </a:endParaRPr>
          </a:p>
        </p:txBody>
      </p:sp>
      <p:sp>
        <p:nvSpPr>
          <p:cNvPr id="5126" name="Szövegdoboz 8"/>
          <p:cNvSpPr txBox="1">
            <a:spLocks noChangeArrowheads="1"/>
          </p:cNvSpPr>
          <p:nvPr/>
        </p:nvSpPr>
        <p:spPr bwMode="auto">
          <a:xfrm>
            <a:off x="1403350" y="3068638"/>
            <a:ext cx="1589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Lucida Handwriting" pitchFamily="66" charset="0"/>
              </a:rPr>
              <a:t>Retro</a:t>
            </a:r>
            <a:endParaRPr lang="ro-RO" sz="3600" b="1">
              <a:solidFill>
                <a:srgbClr val="FF0000"/>
              </a:solidFill>
              <a:latin typeface="Lucida Handwriting" pitchFamily="66" charset="0"/>
            </a:endParaRPr>
          </a:p>
        </p:txBody>
      </p:sp>
      <p:sp>
        <p:nvSpPr>
          <p:cNvPr id="23" name="Akciógomb: Egyéni 22">
            <a:hlinkClick r:id="" action="ppaction://noaction" highlightClick="1" endSnd="1"/>
          </p:cNvPr>
          <p:cNvSpPr/>
          <p:nvPr/>
        </p:nvSpPr>
        <p:spPr>
          <a:xfrm>
            <a:off x="5364163" y="393382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49" name="Szövegdoboz 31"/>
          <p:cNvSpPr txBox="1">
            <a:spLocks noChangeArrowheads="1"/>
          </p:cNvSpPr>
          <p:nvPr/>
        </p:nvSpPr>
        <p:spPr bwMode="auto">
          <a:xfrm>
            <a:off x="6443663" y="6334125"/>
            <a:ext cx="12874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 err="1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Monotype Corsiva" pitchFamily="66" charset="0"/>
              </a:rPr>
              <a:t>kisspista</a:t>
            </a:r>
            <a:endParaRPr lang="ro-RO" sz="2800" b="1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Monotype Corsiva" pitchFamily="66" charset="0"/>
            </a:endParaRPr>
          </a:p>
        </p:txBody>
      </p:sp>
      <p:sp>
        <p:nvSpPr>
          <p:cNvPr id="5130" name="Szövegdoboz 33"/>
          <p:cNvSpPr txBox="1">
            <a:spLocks noChangeArrowheads="1"/>
          </p:cNvSpPr>
          <p:nvPr/>
        </p:nvSpPr>
        <p:spPr bwMode="auto">
          <a:xfrm>
            <a:off x="1619250" y="5876925"/>
            <a:ext cx="6591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Play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35" name="Akciógomb: Egyéni 34">
            <a:hlinkClick r:id="" action="ppaction://noaction" highlightClick="1" endSnd="1"/>
          </p:cNvPr>
          <p:cNvSpPr/>
          <p:nvPr/>
        </p:nvSpPr>
        <p:spPr>
          <a:xfrm>
            <a:off x="971550" y="6381751"/>
            <a:ext cx="360090" cy="359618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32" name="Szövegdoboz 35"/>
          <p:cNvSpPr txBox="1">
            <a:spLocks noChangeArrowheads="1"/>
          </p:cNvSpPr>
          <p:nvPr/>
        </p:nvSpPr>
        <p:spPr bwMode="auto">
          <a:xfrm>
            <a:off x="1619250" y="6381750"/>
            <a:ext cx="697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Stop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5133" name="Szövegdoboz 39"/>
          <p:cNvSpPr txBox="1">
            <a:spLocks noChangeArrowheads="1"/>
          </p:cNvSpPr>
          <p:nvPr/>
        </p:nvSpPr>
        <p:spPr bwMode="auto">
          <a:xfrm>
            <a:off x="7885113" y="2852738"/>
            <a:ext cx="698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rgbClr val="FFFF00"/>
                </a:solidFill>
              </a:rPr>
              <a:t>2.</a:t>
            </a:r>
            <a:endParaRPr lang="ro-RO" sz="4800" b="1">
              <a:solidFill>
                <a:srgbClr val="FFFF00"/>
              </a:solidFill>
            </a:endParaRPr>
          </a:p>
        </p:txBody>
      </p:sp>
      <p:sp>
        <p:nvSpPr>
          <p:cNvPr id="5134" name="Téglalap 39"/>
          <p:cNvSpPr>
            <a:spLocks noChangeArrowheads="1"/>
          </p:cNvSpPr>
          <p:nvPr/>
        </p:nvSpPr>
        <p:spPr bwMode="auto">
          <a:xfrm>
            <a:off x="539750" y="3860800"/>
            <a:ext cx="5111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The Animals - </a:t>
            </a:r>
            <a:r>
              <a:rPr lang="en-US" b="1">
                <a:solidFill>
                  <a:srgbClr val="FF0000"/>
                </a:solidFill>
              </a:rPr>
              <a:t>The House of the Rising Sun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43" name="Akciógomb: Egyéni 42">
            <a:hlinkClick r:id="" action="ppaction://noaction" highlightClick="1" endSnd="1"/>
          </p:cNvPr>
          <p:cNvSpPr/>
          <p:nvPr/>
        </p:nvSpPr>
        <p:spPr>
          <a:xfrm>
            <a:off x="5076825" y="537368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36" name="Téglalap 43"/>
          <p:cNvSpPr>
            <a:spLocks noChangeArrowheads="1"/>
          </p:cNvSpPr>
          <p:nvPr/>
        </p:nvSpPr>
        <p:spPr bwMode="auto">
          <a:xfrm>
            <a:off x="539750" y="5300663"/>
            <a:ext cx="4608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The Moody Blues - </a:t>
            </a:r>
            <a:r>
              <a:rPr lang="en-US" b="1">
                <a:solidFill>
                  <a:srgbClr val="FF0000"/>
                </a:solidFill>
              </a:rPr>
              <a:t>Nights In White Satin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46" name="Akciógomb: Egyéni 45">
            <a:hlinkClick r:id="" action="ppaction://noaction" highlightClick="1" endSnd="1"/>
          </p:cNvPr>
          <p:cNvSpPr/>
          <p:nvPr/>
        </p:nvSpPr>
        <p:spPr>
          <a:xfrm>
            <a:off x="8748713" y="54927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38" name="Téglalap 46"/>
          <p:cNvSpPr>
            <a:spLocks noChangeArrowheads="1"/>
          </p:cNvSpPr>
          <p:nvPr/>
        </p:nvSpPr>
        <p:spPr bwMode="auto">
          <a:xfrm>
            <a:off x="539750" y="4221163"/>
            <a:ext cx="439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Manfred Mann - </a:t>
            </a:r>
            <a:r>
              <a:rPr lang="en-US" b="1">
                <a:solidFill>
                  <a:srgbClr val="FF0000"/>
                </a:solidFill>
              </a:rPr>
              <a:t>Ha Ha Said The Clown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5139" name="Téglalap 48"/>
          <p:cNvSpPr>
            <a:spLocks noChangeArrowheads="1"/>
          </p:cNvSpPr>
          <p:nvPr/>
        </p:nvSpPr>
        <p:spPr bwMode="auto">
          <a:xfrm>
            <a:off x="539750" y="4941888"/>
            <a:ext cx="3073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 dirty="0">
                <a:solidFill>
                  <a:srgbClr val="FFFF00"/>
                </a:solidFill>
              </a:rPr>
              <a:t>The Archies - </a:t>
            </a:r>
            <a:r>
              <a:rPr lang="ro-RO" b="1" dirty="0">
                <a:solidFill>
                  <a:srgbClr val="FF0000"/>
                </a:solidFill>
              </a:rPr>
              <a:t>Sugar Sugar</a:t>
            </a:r>
          </a:p>
        </p:txBody>
      </p:sp>
      <p:sp>
        <p:nvSpPr>
          <p:cNvPr id="5140" name="Téglalap 49"/>
          <p:cNvSpPr>
            <a:spLocks noChangeArrowheads="1"/>
          </p:cNvSpPr>
          <p:nvPr/>
        </p:nvSpPr>
        <p:spPr bwMode="auto">
          <a:xfrm>
            <a:off x="539750" y="4581525"/>
            <a:ext cx="3736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b="1">
                <a:solidFill>
                  <a:srgbClr val="FFFF00"/>
                </a:solidFill>
              </a:rPr>
              <a:t>Scott McKenzie - </a:t>
            </a:r>
            <a:r>
              <a:rPr lang="ro-RO" b="1">
                <a:solidFill>
                  <a:srgbClr val="FF0000"/>
                </a:solidFill>
              </a:rPr>
              <a:t>San Francisco </a:t>
            </a:r>
          </a:p>
        </p:txBody>
      </p:sp>
      <p:sp>
        <p:nvSpPr>
          <p:cNvPr id="5141" name="Téglalap 51"/>
          <p:cNvSpPr>
            <a:spLocks noChangeArrowheads="1"/>
          </p:cNvSpPr>
          <p:nvPr/>
        </p:nvSpPr>
        <p:spPr bwMode="auto">
          <a:xfrm>
            <a:off x="4427538" y="836613"/>
            <a:ext cx="3903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Herman's Hermits - </a:t>
            </a:r>
            <a:r>
              <a:rPr lang="en-US" b="1">
                <a:solidFill>
                  <a:srgbClr val="FF0000"/>
                </a:solidFill>
              </a:rPr>
              <a:t>No Milk Today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5142" name="Téglalap 52"/>
          <p:cNvSpPr>
            <a:spLocks noChangeArrowheads="1"/>
          </p:cNvSpPr>
          <p:nvPr/>
        </p:nvSpPr>
        <p:spPr bwMode="auto">
          <a:xfrm>
            <a:off x="4356100" y="188913"/>
            <a:ext cx="4643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 Sam The Sham &amp; The Pharaohs – </a:t>
            </a:r>
          </a:p>
          <a:p>
            <a:r>
              <a:rPr lang="en-US" b="1">
                <a:solidFill>
                  <a:srgbClr val="FF0000"/>
                </a:solidFill>
              </a:rPr>
              <a:t>                                            Wooly Bully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5143" name="Téglalap 53"/>
          <p:cNvSpPr>
            <a:spLocks noChangeArrowheads="1"/>
          </p:cNvSpPr>
          <p:nvPr/>
        </p:nvSpPr>
        <p:spPr bwMode="auto">
          <a:xfrm>
            <a:off x="4427538" y="1844675"/>
            <a:ext cx="3506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The Equals - </a:t>
            </a:r>
            <a:r>
              <a:rPr lang="en-US" b="1">
                <a:solidFill>
                  <a:srgbClr val="FF0000"/>
                </a:solidFill>
              </a:rPr>
              <a:t>Baby Come Back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56" name="Akciógomb: Egyéni 55">
            <a:hlinkClick r:id="" action="ppaction://noaction" highlightClick="1" endSnd="1"/>
          </p:cNvPr>
          <p:cNvSpPr/>
          <p:nvPr/>
        </p:nvSpPr>
        <p:spPr>
          <a:xfrm>
            <a:off x="8316913" y="90805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7" name="Akciógomb: Egyéni 56">
            <a:hlinkClick r:id="" action="ppaction://noaction" highlightClick="1" endSnd="1"/>
          </p:cNvPr>
          <p:cNvSpPr/>
          <p:nvPr/>
        </p:nvSpPr>
        <p:spPr>
          <a:xfrm>
            <a:off x="8855075" y="141287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8" name="Akciógomb: Egyéni 57">
            <a:hlinkClick r:id="" action="ppaction://noaction" highlightClick="1" endSnd="1"/>
          </p:cNvPr>
          <p:cNvSpPr/>
          <p:nvPr/>
        </p:nvSpPr>
        <p:spPr>
          <a:xfrm>
            <a:off x="7956550" y="198913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9" name="Akciógomb: Egyéni 58">
            <a:hlinkClick r:id="" action="ppaction://noaction" highlightClick="1" endSnd="1"/>
          </p:cNvPr>
          <p:cNvSpPr/>
          <p:nvPr/>
        </p:nvSpPr>
        <p:spPr>
          <a:xfrm>
            <a:off x="4859338" y="429260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0" name="Akciógomb: Egyéni 59">
            <a:hlinkClick r:id="" action="ppaction://noaction" highlightClick="1" endSnd="1"/>
          </p:cNvPr>
          <p:cNvSpPr/>
          <p:nvPr/>
        </p:nvSpPr>
        <p:spPr>
          <a:xfrm>
            <a:off x="4211638" y="465296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1" name="Akciógomb: Egyéni 60">
            <a:hlinkClick r:id="" action="ppaction://noaction" highlightClick="1" endSnd="1"/>
          </p:cNvPr>
          <p:cNvSpPr/>
          <p:nvPr/>
        </p:nvSpPr>
        <p:spPr>
          <a:xfrm>
            <a:off x="3635375" y="5013325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158" name="Téglalap 74"/>
          <p:cNvSpPr>
            <a:spLocks noChangeArrowheads="1"/>
          </p:cNvSpPr>
          <p:nvPr/>
        </p:nvSpPr>
        <p:spPr bwMode="auto">
          <a:xfrm>
            <a:off x="4427538" y="1341438"/>
            <a:ext cx="4451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Procol Harum - </a:t>
            </a:r>
            <a:r>
              <a:rPr lang="en-US" b="1">
                <a:solidFill>
                  <a:srgbClr val="FF0000"/>
                </a:solidFill>
              </a:rPr>
              <a:t>A Whiter Shade Of Pale</a:t>
            </a:r>
            <a:endParaRPr lang="ro-RO" b="1">
              <a:solidFill>
                <a:srgbClr val="FF0000"/>
              </a:solidFill>
            </a:endParaRPr>
          </a:p>
        </p:txBody>
      </p:sp>
      <p:sp>
        <p:nvSpPr>
          <p:cNvPr id="5160" name="Téglalap 40"/>
          <p:cNvSpPr>
            <a:spLocks noChangeArrowheads="1"/>
          </p:cNvSpPr>
          <p:nvPr/>
        </p:nvSpPr>
        <p:spPr bwMode="auto">
          <a:xfrm>
            <a:off x="4427538" y="2349500"/>
            <a:ext cx="30321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</a:rPr>
              <a:t>The </a:t>
            </a:r>
            <a:r>
              <a:rPr lang="ro-RO" b="1">
                <a:solidFill>
                  <a:srgbClr val="FFFF00"/>
                </a:solidFill>
              </a:rPr>
              <a:t>Shadows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ro-RO" b="1">
                <a:solidFill>
                  <a:srgbClr val="FFFF00"/>
                </a:solidFill>
              </a:rPr>
              <a:t>-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ro-RO" b="1">
                <a:solidFill>
                  <a:srgbClr val="FF0000"/>
                </a:solidFill>
              </a:rPr>
              <a:t>PeacePipe</a:t>
            </a:r>
          </a:p>
        </p:txBody>
      </p:sp>
      <p:sp>
        <p:nvSpPr>
          <p:cNvPr id="42" name="Akciógomb: Egyéni 41">
            <a:hlinkClick r:id="" action="ppaction://noaction" highlightClick="1" endSnd="1"/>
          </p:cNvPr>
          <p:cNvSpPr/>
          <p:nvPr/>
        </p:nvSpPr>
        <p:spPr>
          <a:xfrm>
            <a:off x="7451725" y="242093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45" name="Akciógomb: Hang 44">
            <a:hlinkClick r:id="" action="ppaction://noaction" highlightClick="1">
              <a:snd r:embed="rId4" name="Animals.wav"/>
            </a:hlinkClick>
          </p:cNvPr>
          <p:cNvSpPr/>
          <p:nvPr/>
        </p:nvSpPr>
        <p:spPr>
          <a:xfrm>
            <a:off x="251520" y="393305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Akciógomb: Hang 46">
            <a:hlinkClick r:id="" action="ppaction://noaction" highlightClick="1">
              <a:snd r:embed="rId5" name="Ha ha.wav"/>
            </a:hlinkClick>
          </p:cNvPr>
          <p:cNvSpPr/>
          <p:nvPr/>
        </p:nvSpPr>
        <p:spPr>
          <a:xfrm>
            <a:off x="251520" y="429309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8" name="Akciógomb: Hang 47">
            <a:hlinkClick r:id="" action="ppaction://noaction" highlightClick="1">
              <a:snd r:embed="rId6" name="san francisco.wav"/>
            </a:hlinkClick>
          </p:cNvPr>
          <p:cNvSpPr/>
          <p:nvPr/>
        </p:nvSpPr>
        <p:spPr>
          <a:xfrm>
            <a:off x="251520" y="465313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9" name="Akciógomb: Hang 48">
            <a:hlinkClick r:id="" action="ppaction://noaction" highlightClick="1">
              <a:snd r:embed="rId7" name="sugar.wav"/>
            </a:hlinkClick>
          </p:cNvPr>
          <p:cNvSpPr/>
          <p:nvPr/>
        </p:nvSpPr>
        <p:spPr>
          <a:xfrm>
            <a:off x="251520" y="501317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0" name="Akciógomb: Hang 49">
            <a:hlinkClick r:id="" action="ppaction://noaction" highlightClick="1">
              <a:snd r:embed="rId8" name="moody blues.wav"/>
            </a:hlinkClick>
          </p:cNvPr>
          <p:cNvSpPr/>
          <p:nvPr/>
        </p:nvSpPr>
        <p:spPr>
          <a:xfrm>
            <a:off x="251520" y="537321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1" name="Akciógomb: Hang 50">
            <a:hlinkClick r:id="" action="ppaction://noaction" highlightClick="1">
              <a:snd r:embed="rId9" name="Untitled.wav"/>
            </a:hlinkClick>
          </p:cNvPr>
          <p:cNvSpPr/>
          <p:nvPr/>
        </p:nvSpPr>
        <p:spPr>
          <a:xfrm>
            <a:off x="971600" y="5877272"/>
            <a:ext cx="360040" cy="360040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2" name="Akciógomb: Végére 51">
            <a:hlinkClick r:id="" action="ppaction://hlinkshowjump?jump=lastslide" highlightClick="1"/>
          </p:cNvPr>
          <p:cNvSpPr/>
          <p:nvPr/>
        </p:nvSpPr>
        <p:spPr>
          <a:xfrm>
            <a:off x="8316416" y="6309320"/>
            <a:ext cx="432048" cy="404664"/>
          </a:xfrm>
          <a:prstGeom prst="actionButtonEnd">
            <a:avLst/>
          </a:prstGeom>
          <a:solidFill>
            <a:srgbClr val="99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3" name="Akciógomb: Hang 52">
            <a:hlinkClick r:id="" action="ppaction://noaction" highlightClick="1">
              <a:snd r:embed="rId10" name="Wooly booly.wav"/>
            </a:hlinkClick>
          </p:cNvPr>
          <p:cNvSpPr/>
          <p:nvPr/>
        </p:nvSpPr>
        <p:spPr>
          <a:xfrm>
            <a:off x="4139952" y="260648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4" name="Akciógomb: Hang 53">
            <a:hlinkClick r:id="" action="ppaction://noaction" highlightClick="1">
              <a:snd r:embed="rId11" name="herman.wav"/>
            </a:hlinkClick>
          </p:cNvPr>
          <p:cNvSpPr/>
          <p:nvPr/>
        </p:nvSpPr>
        <p:spPr>
          <a:xfrm>
            <a:off x="4139952" y="908720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5" name="Akciógomb: Hang 54">
            <a:hlinkClick r:id="" action="ppaction://noaction" highlightClick="1">
              <a:snd r:embed="rId12" name="procul harum.wav"/>
            </a:hlinkClick>
          </p:cNvPr>
          <p:cNvSpPr/>
          <p:nvPr/>
        </p:nvSpPr>
        <p:spPr>
          <a:xfrm>
            <a:off x="4139952" y="1412776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2" name="Akciógomb: Hang 61">
            <a:hlinkClick r:id="" action="ppaction://noaction" highlightClick="1">
              <a:snd r:embed="rId13" name="baby come back.wav"/>
            </a:hlinkClick>
          </p:cNvPr>
          <p:cNvSpPr/>
          <p:nvPr/>
        </p:nvSpPr>
        <p:spPr>
          <a:xfrm>
            <a:off x="4139952" y="1916832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4" name="Akciógomb: Hang 63">
            <a:hlinkClick r:id="" action="ppaction://noaction" highlightClick="1">
              <a:snd r:embed="rId14" name="shadows.wav"/>
            </a:hlinkClick>
          </p:cNvPr>
          <p:cNvSpPr/>
          <p:nvPr/>
        </p:nvSpPr>
        <p:spPr>
          <a:xfrm>
            <a:off x="4139952" y="2420888"/>
            <a:ext cx="216024" cy="216024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 Teenager Party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7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 Teenager Party 1</Template>
  <TotalTime>294</TotalTime>
  <Words>94</Words>
  <Application>Microsoft Office PowerPoint</Application>
  <PresentationFormat>Diavetítés a képernyőre (4:3 oldalarány)</PresentationFormat>
  <Paragraphs>20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2</vt:i4>
      </vt:variant>
    </vt:vector>
  </HeadingPairs>
  <TitlesOfParts>
    <vt:vector size="4" baseType="lpstr">
      <vt:lpstr>Retro Teenager Party 1</vt:lpstr>
      <vt:lpstr>Téma79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23</cp:revision>
  <dcterms:created xsi:type="dcterms:W3CDTF">2016-11-18T10:25:59Z</dcterms:created>
  <dcterms:modified xsi:type="dcterms:W3CDTF">2017-03-14T06:36:33Z</dcterms:modified>
</cp:coreProperties>
</file>