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</p:sldMasterIdLst>
  <p:sldIdLst>
    <p:sldId id="256" r:id="rId3"/>
    <p:sldId id="257" r:id="rId4"/>
  </p:sldIdLst>
  <p:sldSz cx="9144000" cy="6858000" type="screen4x3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rv8ciA8/1uF+QE1AwHzTw==" hashData="lrcTGjOxOO1YS50i+hnkz/7MNr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E60A"/>
    <a:srgbClr val="0000FF"/>
    <a:srgbClr val="9900FF"/>
    <a:srgbClr val="CC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022A671-7FF1-4049-9289-39E0BE958BE5}" type="datetimeFigureOut">
              <a:rPr lang="ro-RO"/>
              <a:pPr>
                <a:defRPr/>
              </a:pPr>
              <a:t>14.03.2017</a:t>
            </a:fld>
            <a:endParaRPr lang="ro-RO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C1B91A1-BEAA-4E35-B386-D89683142522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hu-HU" smtClean="0"/>
              <a:t>Mintacím szerkesztése</a:t>
            </a:r>
            <a:endParaRPr lang="ro-RO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ro-RO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4B1CFC31-4B70-4966-9EB5-C5AC908015C8}" type="datetimeFigureOut">
              <a:rPr lang="ro-RO"/>
              <a:pPr>
                <a:defRPr/>
              </a:pPr>
              <a:t>14.03.2017</a:t>
            </a:fld>
            <a:endParaRPr lang="ro-RO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0069C4A-18AB-4CC1-8BFD-AC0CFC348951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Kép 10" descr="7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1" r:id="rId3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7" descr="4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2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3" Type="http://schemas.openxmlformats.org/officeDocument/2006/relationships/image" Target="../media/image4.jpe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audio" Target="../media/audio2.wav"/><Relationship Id="rId10" Type="http://schemas.openxmlformats.org/officeDocument/2006/relationships/audio" Target="../media/audio7.wav"/><Relationship Id="rId4" Type="http://schemas.openxmlformats.org/officeDocument/2006/relationships/audio" Target="../media/audio1.wav"/><Relationship Id="rId9" Type="http://schemas.openxmlformats.org/officeDocument/2006/relationships/audio" Target="../media/audio6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ven_teenager_25-650x4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3714214"/>
            <a:ext cx="3816424" cy="2631463"/>
          </a:xfrm>
          <a:prstGeom prst="ellipse">
            <a:avLst/>
          </a:prstGeom>
          <a:ln w="63500" cap="rnd">
            <a:solidFill>
              <a:srgbClr val="9900FF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Kép 5" descr="n2n0xcf3rmgfpqw8xsh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4086092" cy="2736304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124" name="Szövegdoboz 6"/>
          <p:cNvSpPr txBox="1">
            <a:spLocks noChangeArrowheads="1"/>
          </p:cNvSpPr>
          <p:nvPr/>
        </p:nvSpPr>
        <p:spPr bwMode="auto">
          <a:xfrm>
            <a:off x="3419872" y="2924944"/>
            <a:ext cx="247029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4800" b="1" dirty="0">
                <a:gradFill>
                  <a:gsLst>
                    <a:gs pos="77000">
                      <a:srgbClr val="1AE60A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Chiller" pitchFamily="82" charset="0"/>
              </a:rPr>
              <a:t>TEENAGER</a:t>
            </a:r>
            <a:endParaRPr lang="ro-RO" sz="4800" b="1" dirty="0">
              <a:gradFill>
                <a:gsLst>
                  <a:gs pos="77000">
                    <a:srgbClr val="1AE60A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Chiller" pitchFamily="82" charset="0"/>
            </a:endParaRPr>
          </a:p>
        </p:txBody>
      </p:sp>
      <p:sp>
        <p:nvSpPr>
          <p:cNvPr id="6149" name="Szövegdoboz 7"/>
          <p:cNvSpPr txBox="1">
            <a:spLocks noChangeArrowheads="1"/>
          </p:cNvSpPr>
          <p:nvPr/>
        </p:nvSpPr>
        <p:spPr bwMode="auto">
          <a:xfrm>
            <a:off x="6084888" y="2997200"/>
            <a:ext cx="16383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FF0000"/>
                </a:solidFill>
                <a:latin typeface="Lucida Calligraphy" pitchFamily="66" charset="0"/>
              </a:rPr>
              <a:t>Party</a:t>
            </a:r>
            <a:endParaRPr lang="ro-RO" sz="3600" b="1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6150" name="Szövegdoboz 8"/>
          <p:cNvSpPr txBox="1">
            <a:spLocks noChangeArrowheads="1"/>
          </p:cNvSpPr>
          <p:nvPr/>
        </p:nvSpPr>
        <p:spPr bwMode="auto">
          <a:xfrm>
            <a:off x="1403350" y="3068638"/>
            <a:ext cx="15890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rgbClr val="00B0F0"/>
                </a:solidFill>
                <a:latin typeface="Lucida Handwriting" pitchFamily="66" charset="0"/>
              </a:rPr>
              <a:t>Retro</a:t>
            </a:r>
            <a:endParaRPr lang="ro-RO" sz="3600" b="1">
              <a:solidFill>
                <a:srgbClr val="00B0F0"/>
              </a:solidFill>
              <a:latin typeface="Lucida Handwriting" pitchFamily="66" charset="0"/>
            </a:endParaRPr>
          </a:p>
        </p:txBody>
      </p:sp>
      <p:sp>
        <p:nvSpPr>
          <p:cNvPr id="6151" name="Téglalap 10"/>
          <p:cNvSpPr>
            <a:spLocks noChangeArrowheads="1"/>
          </p:cNvSpPr>
          <p:nvPr/>
        </p:nvSpPr>
        <p:spPr bwMode="auto">
          <a:xfrm>
            <a:off x="4932363" y="765175"/>
            <a:ext cx="22510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b="1">
                <a:solidFill>
                  <a:srgbClr val="1AE60A"/>
                </a:solidFill>
                <a:latin typeface="Calibri" pitchFamily="34" charset="0"/>
              </a:rPr>
              <a:t>Christie - </a:t>
            </a:r>
            <a:r>
              <a:rPr lang="ro-RO" b="1">
                <a:solidFill>
                  <a:srgbClr val="FF0000"/>
                </a:solidFill>
                <a:latin typeface="Calibri" pitchFamily="34" charset="0"/>
              </a:rPr>
              <a:t>Yellow River</a:t>
            </a:r>
          </a:p>
        </p:txBody>
      </p:sp>
      <p:sp>
        <p:nvSpPr>
          <p:cNvPr id="6152" name="Téglalap 11"/>
          <p:cNvSpPr>
            <a:spLocks noChangeArrowheads="1"/>
          </p:cNvSpPr>
          <p:nvPr/>
        </p:nvSpPr>
        <p:spPr bwMode="auto">
          <a:xfrm>
            <a:off x="4968875" y="1341438"/>
            <a:ext cx="41751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1AE60A"/>
                </a:solidFill>
                <a:latin typeface="Calibri" pitchFamily="34" charset="0"/>
              </a:rPr>
              <a:t>Creedence Clearwater Revival - </a:t>
            </a:r>
          </a:p>
          <a:p>
            <a:r>
              <a:rPr lang="en-US" b="1">
                <a:solidFill>
                  <a:srgbClr val="1AE60A"/>
                </a:solidFill>
                <a:latin typeface="Calibri" pitchFamily="34" charset="0"/>
              </a:rPr>
              <a:t>                  </a:t>
            </a:r>
            <a:r>
              <a:rPr lang="en-US" b="1">
                <a:solidFill>
                  <a:srgbClr val="FF0000"/>
                </a:solidFill>
                <a:latin typeface="Calibri" pitchFamily="34" charset="0"/>
              </a:rPr>
              <a:t>Have you ever seen the </a:t>
            </a:r>
            <a:r>
              <a:rPr lang="en-US">
                <a:solidFill>
                  <a:srgbClr val="FF0000"/>
                </a:solidFill>
                <a:latin typeface="Calibri" pitchFamily="34" charset="0"/>
              </a:rPr>
              <a:t>rain</a:t>
            </a:r>
            <a:endParaRPr lang="ro-RO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6153" name="Téglalap 12"/>
          <p:cNvSpPr>
            <a:spLocks noChangeArrowheads="1"/>
          </p:cNvSpPr>
          <p:nvPr/>
        </p:nvSpPr>
        <p:spPr bwMode="auto">
          <a:xfrm>
            <a:off x="4932363" y="2060575"/>
            <a:ext cx="3444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1AE60A"/>
                </a:solidFill>
                <a:latin typeface="Calibri" pitchFamily="34" charset="0"/>
              </a:rPr>
              <a:t>Mungo Jerry - </a:t>
            </a:r>
            <a:r>
              <a:rPr lang="en-US" b="1">
                <a:solidFill>
                  <a:srgbClr val="FF0000"/>
                </a:solidFill>
                <a:latin typeface="Calibri" pitchFamily="34" charset="0"/>
              </a:rPr>
              <a:t>In The Summertime</a:t>
            </a:r>
            <a:endParaRPr lang="ro-RO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6157" name="Téglalap 19"/>
          <p:cNvSpPr>
            <a:spLocks noChangeArrowheads="1"/>
          </p:cNvSpPr>
          <p:nvPr/>
        </p:nvSpPr>
        <p:spPr bwMode="auto">
          <a:xfrm>
            <a:off x="1116013" y="3716338"/>
            <a:ext cx="2646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b="1">
                <a:solidFill>
                  <a:srgbClr val="1AE60A"/>
                </a:solidFill>
              </a:rPr>
              <a:t>Pussycat - </a:t>
            </a:r>
            <a:r>
              <a:rPr lang="ro-RO" b="1">
                <a:solidFill>
                  <a:srgbClr val="FFC000"/>
                </a:solidFill>
              </a:rPr>
              <a:t>Mississippi</a:t>
            </a:r>
          </a:p>
        </p:txBody>
      </p:sp>
      <p:sp>
        <p:nvSpPr>
          <p:cNvPr id="6159" name="Téglalap 30"/>
          <p:cNvSpPr>
            <a:spLocks noChangeArrowheads="1"/>
          </p:cNvSpPr>
          <p:nvPr/>
        </p:nvSpPr>
        <p:spPr bwMode="auto">
          <a:xfrm>
            <a:off x="1116013" y="4797425"/>
            <a:ext cx="42449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1AE60A"/>
                </a:solidFill>
              </a:rPr>
              <a:t>Simon &amp; Garfunkel - </a:t>
            </a:r>
            <a:r>
              <a:rPr lang="es-ES" sz="1600" b="1">
                <a:solidFill>
                  <a:srgbClr val="FFC000"/>
                </a:solidFill>
              </a:rPr>
              <a:t>El Condor Pasa</a:t>
            </a:r>
            <a:endParaRPr lang="ro-RO" sz="1600" b="1">
              <a:solidFill>
                <a:srgbClr val="FFC000"/>
              </a:solidFill>
            </a:endParaRPr>
          </a:p>
        </p:txBody>
      </p:sp>
      <p:sp>
        <p:nvSpPr>
          <p:cNvPr id="6160" name="Téglalap 32"/>
          <p:cNvSpPr>
            <a:spLocks noChangeArrowheads="1"/>
          </p:cNvSpPr>
          <p:nvPr/>
        </p:nvSpPr>
        <p:spPr bwMode="auto">
          <a:xfrm>
            <a:off x="1116013" y="5300663"/>
            <a:ext cx="33782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>
                <a:solidFill>
                  <a:srgbClr val="1AE60A"/>
                </a:solidFill>
              </a:rPr>
              <a:t>The Byrds - </a:t>
            </a:r>
            <a:r>
              <a:rPr lang="en-US" sz="1600" b="1">
                <a:solidFill>
                  <a:srgbClr val="FFC000"/>
                </a:solidFill>
              </a:rPr>
              <a:t>Mr Tambourine Man</a:t>
            </a:r>
            <a:endParaRPr lang="ro-RO" sz="1600" b="1">
              <a:solidFill>
                <a:srgbClr val="FFC000"/>
              </a:solidFill>
            </a:endParaRPr>
          </a:p>
        </p:txBody>
      </p:sp>
      <p:sp>
        <p:nvSpPr>
          <p:cNvPr id="6161" name="Téglalap 35"/>
          <p:cNvSpPr>
            <a:spLocks noChangeArrowheads="1"/>
          </p:cNvSpPr>
          <p:nvPr/>
        </p:nvSpPr>
        <p:spPr bwMode="auto">
          <a:xfrm>
            <a:off x="4932363" y="188913"/>
            <a:ext cx="283527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o-RO" sz="1600" b="1">
                <a:solidFill>
                  <a:srgbClr val="1AE60A"/>
                </a:solidFill>
              </a:rPr>
              <a:t>Cliff Richard - </a:t>
            </a:r>
            <a:r>
              <a:rPr lang="ro-RO" sz="1600" b="1">
                <a:solidFill>
                  <a:srgbClr val="FF0000"/>
                </a:solidFill>
              </a:rPr>
              <a:t>Young Ones </a:t>
            </a:r>
          </a:p>
        </p:txBody>
      </p:sp>
      <p:sp>
        <p:nvSpPr>
          <p:cNvPr id="23" name="Akciógomb: Egyéni 22">
            <a:hlinkClick r:id="" action="ppaction://noaction" highlightClick="1" endSnd="1"/>
          </p:cNvPr>
          <p:cNvSpPr/>
          <p:nvPr/>
        </p:nvSpPr>
        <p:spPr>
          <a:xfrm>
            <a:off x="3851275" y="3789363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24" name="Akciógomb: Egyéni 23">
            <a:hlinkClick r:id="" action="ppaction://noaction" highlightClick="1" endSnd="1"/>
          </p:cNvPr>
          <p:cNvSpPr/>
          <p:nvPr/>
        </p:nvSpPr>
        <p:spPr>
          <a:xfrm>
            <a:off x="4284663" y="4292600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26" name="Akciógomb: Egyéni 25">
            <a:hlinkClick r:id="" action="ppaction://noaction" highlightClick="1" endSnd="1"/>
          </p:cNvPr>
          <p:cNvSpPr/>
          <p:nvPr/>
        </p:nvSpPr>
        <p:spPr>
          <a:xfrm>
            <a:off x="4787900" y="4868863"/>
            <a:ext cx="288925" cy="217487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27" name="Akciógomb: Egyéni 26">
            <a:hlinkClick r:id="" action="ppaction://noaction" highlightClick="1" endSnd="1"/>
          </p:cNvPr>
          <p:cNvSpPr/>
          <p:nvPr/>
        </p:nvSpPr>
        <p:spPr>
          <a:xfrm>
            <a:off x="4427538" y="5373688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28" name="Akciógomb: Egyéni 27">
            <a:hlinkClick r:id="" action="ppaction://noaction" highlightClick="1" endSnd="1"/>
          </p:cNvPr>
          <p:cNvSpPr/>
          <p:nvPr/>
        </p:nvSpPr>
        <p:spPr>
          <a:xfrm>
            <a:off x="8532813" y="2133600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29" name="Akciógomb: Egyéni 28">
            <a:hlinkClick r:id="" action="ppaction://noaction" highlightClick="1" endSnd="1"/>
          </p:cNvPr>
          <p:cNvSpPr/>
          <p:nvPr/>
        </p:nvSpPr>
        <p:spPr>
          <a:xfrm>
            <a:off x="8748713" y="1700213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30" name="Akciógomb: Egyéni 29">
            <a:hlinkClick r:id="" action="ppaction://noaction" highlightClick="1" endSnd="1"/>
          </p:cNvPr>
          <p:cNvSpPr/>
          <p:nvPr/>
        </p:nvSpPr>
        <p:spPr>
          <a:xfrm>
            <a:off x="7308850" y="836613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31" name="Akciógomb: Egyéni 30">
            <a:hlinkClick r:id="" action="ppaction://noaction" highlightClick="1" endSnd="1"/>
          </p:cNvPr>
          <p:cNvSpPr/>
          <p:nvPr/>
        </p:nvSpPr>
        <p:spPr>
          <a:xfrm>
            <a:off x="7812088" y="260350"/>
            <a:ext cx="288925" cy="215900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6173" name="Szövegdoboz 31"/>
          <p:cNvSpPr txBox="1">
            <a:spLocks noChangeArrowheads="1"/>
          </p:cNvSpPr>
          <p:nvPr/>
        </p:nvSpPr>
        <p:spPr bwMode="auto">
          <a:xfrm>
            <a:off x="6443663" y="6334125"/>
            <a:ext cx="12874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FFFF00"/>
                </a:solidFill>
                <a:latin typeface="Monotype Corsiva" pitchFamily="66" charset="0"/>
              </a:rPr>
              <a:t>kisspista</a:t>
            </a:r>
            <a:endParaRPr lang="ro-RO" sz="2800" b="1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6175" name="Szövegdoboz 33"/>
          <p:cNvSpPr txBox="1">
            <a:spLocks noChangeArrowheads="1"/>
          </p:cNvSpPr>
          <p:nvPr/>
        </p:nvSpPr>
        <p:spPr bwMode="auto">
          <a:xfrm>
            <a:off x="1619250" y="5876925"/>
            <a:ext cx="658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Play</a:t>
            </a:r>
            <a:endParaRPr lang="ro-RO" b="1">
              <a:solidFill>
                <a:schemeClr val="bg1"/>
              </a:solidFill>
            </a:endParaRPr>
          </a:p>
        </p:txBody>
      </p:sp>
      <p:sp>
        <p:nvSpPr>
          <p:cNvPr id="35" name="Akciógomb: Egyéni 34">
            <a:hlinkClick r:id="" action="ppaction://noaction" highlightClick="1" endSnd="1"/>
          </p:cNvPr>
          <p:cNvSpPr/>
          <p:nvPr/>
        </p:nvSpPr>
        <p:spPr>
          <a:xfrm>
            <a:off x="971550" y="6381750"/>
            <a:ext cx="431800" cy="360363"/>
          </a:xfrm>
          <a:prstGeom prst="actionButtonBlank">
            <a:avLst/>
          </a:prstGeom>
          <a:gradFill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o-RO"/>
          </a:p>
        </p:txBody>
      </p:sp>
      <p:sp>
        <p:nvSpPr>
          <p:cNvPr id="6177" name="Szövegdoboz 35"/>
          <p:cNvSpPr txBox="1">
            <a:spLocks noChangeArrowheads="1"/>
          </p:cNvSpPr>
          <p:nvPr/>
        </p:nvSpPr>
        <p:spPr bwMode="auto">
          <a:xfrm>
            <a:off x="1619250" y="6381750"/>
            <a:ext cx="6969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Stop</a:t>
            </a:r>
            <a:endParaRPr lang="ro-RO" b="1">
              <a:solidFill>
                <a:schemeClr val="bg1"/>
              </a:solidFill>
            </a:endParaRPr>
          </a:p>
        </p:txBody>
      </p:sp>
      <p:sp>
        <p:nvSpPr>
          <p:cNvPr id="6178" name="Szövegdoboz 39"/>
          <p:cNvSpPr txBox="1">
            <a:spLocks noChangeArrowheads="1"/>
          </p:cNvSpPr>
          <p:nvPr/>
        </p:nvSpPr>
        <p:spPr bwMode="auto">
          <a:xfrm>
            <a:off x="7885113" y="2852738"/>
            <a:ext cx="6985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4800" b="1">
                <a:solidFill>
                  <a:srgbClr val="1AE60A"/>
                </a:solidFill>
              </a:rPr>
              <a:t>1</a:t>
            </a:r>
            <a:r>
              <a:rPr lang="en-US" sz="4800" b="1">
                <a:solidFill>
                  <a:srgbClr val="1AE60A"/>
                </a:solidFill>
              </a:rPr>
              <a:t>.</a:t>
            </a:r>
            <a:endParaRPr lang="ro-RO" sz="4800" b="1">
              <a:solidFill>
                <a:srgbClr val="1AE60A"/>
              </a:solidFill>
            </a:endParaRPr>
          </a:p>
        </p:txBody>
      </p:sp>
      <p:sp>
        <p:nvSpPr>
          <p:cNvPr id="6179" name="Téglalap 39"/>
          <p:cNvSpPr>
            <a:spLocks noChangeArrowheads="1"/>
          </p:cNvSpPr>
          <p:nvPr/>
        </p:nvSpPr>
        <p:spPr bwMode="auto">
          <a:xfrm>
            <a:off x="1116013" y="4221163"/>
            <a:ext cx="3095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b="1" dirty="0">
                <a:solidFill>
                  <a:srgbClr val="1AE60A"/>
                </a:solidFill>
              </a:rPr>
              <a:t>Bee Gees - </a:t>
            </a:r>
            <a:r>
              <a:rPr lang="ro-RO" b="1" dirty="0">
                <a:solidFill>
                  <a:srgbClr val="FFC000"/>
                </a:solidFill>
              </a:rPr>
              <a:t>Massachusetts</a:t>
            </a:r>
          </a:p>
        </p:txBody>
      </p:sp>
      <p:sp>
        <p:nvSpPr>
          <p:cNvPr id="40" name="Akciógomb: Hang 39">
            <a:hlinkClick r:id="" action="ppaction://noaction" highlightClick="1">
              <a:snd r:embed="rId4" name="pussicet.wav"/>
            </a:hlinkClick>
          </p:cNvPr>
          <p:cNvSpPr/>
          <p:nvPr/>
        </p:nvSpPr>
        <p:spPr>
          <a:xfrm>
            <a:off x="611560" y="3717032"/>
            <a:ext cx="360040" cy="322336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3" name="Akciógomb: Hang 42">
            <a:hlinkClick r:id="" action="ppaction://noaction" highlightClick="1">
              <a:snd r:embed="rId5" name="bee gees.wav"/>
            </a:hlinkClick>
          </p:cNvPr>
          <p:cNvSpPr/>
          <p:nvPr/>
        </p:nvSpPr>
        <p:spPr>
          <a:xfrm>
            <a:off x="611560" y="4221088"/>
            <a:ext cx="360040" cy="322336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4" name="Akciógomb: Hang 43">
            <a:hlinkClick r:id="" action="ppaction://noaction" highlightClick="1">
              <a:snd r:embed="rId6" name="simon.wav"/>
            </a:hlinkClick>
          </p:cNvPr>
          <p:cNvSpPr/>
          <p:nvPr/>
        </p:nvSpPr>
        <p:spPr>
          <a:xfrm>
            <a:off x="611560" y="4797152"/>
            <a:ext cx="360040" cy="322336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5" name="Akciógomb: Hang 44">
            <a:hlinkClick r:id="" action="ppaction://noaction" highlightClick="1">
              <a:snd r:embed="rId7" name="byrds.wav"/>
            </a:hlinkClick>
          </p:cNvPr>
          <p:cNvSpPr/>
          <p:nvPr/>
        </p:nvSpPr>
        <p:spPr>
          <a:xfrm>
            <a:off x="611560" y="5301208"/>
            <a:ext cx="360040" cy="322336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6" name="Akciógomb: Hang 45">
            <a:hlinkClick r:id="" action="ppaction://noaction" highlightClick="1">
              <a:snd r:embed="rId8" name="cliff.wav"/>
            </a:hlinkClick>
          </p:cNvPr>
          <p:cNvSpPr/>
          <p:nvPr/>
        </p:nvSpPr>
        <p:spPr>
          <a:xfrm>
            <a:off x="4499992" y="188640"/>
            <a:ext cx="360040" cy="322336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7" name="Akciógomb: Hang 46">
            <a:hlinkClick r:id="" action="ppaction://noaction" highlightClick="1">
              <a:snd r:embed="rId9" name="christie.wav"/>
            </a:hlinkClick>
          </p:cNvPr>
          <p:cNvSpPr/>
          <p:nvPr/>
        </p:nvSpPr>
        <p:spPr>
          <a:xfrm>
            <a:off x="4499992" y="764704"/>
            <a:ext cx="360040" cy="322336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8" name="Akciógomb: Hang 47">
            <a:hlinkClick r:id="" action="ppaction://noaction" highlightClick="1">
              <a:snd r:embed="rId10" name="credence.wav"/>
            </a:hlinkClick>
          </p:cNvPr>
          <p:cNvSpPr/>
          <p:nvPr/>
        </p:nvSpPr>
        <p:spPr>
          <a:xfrm>
            <a:off x="4499992" y="1340768"/>
            <a:ext cx="360040" cy="322336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9" name="Akciógomb: Hang 48">
            <a:hlinkClick r:id="" action="ppaction://noaction" highlightClick="1">
              <a:snd r:embed="rId11" name="mungo.wav"/>
            </a:hlinkClick>
          </p:cNvPr>
          <p:cNvSpPr/>
          <p:nvPr/>
        </p:nvSpPr>
        <p:spPr>
          <a:xfrm>
            <a:off x="4499992" y="2060848"/>
            <a:ext cx="360040" cy="360040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0" name="Akciógomb: Végére 49">
            <a:hlinkClick r:id="" action="ppaction://hlinkshowjump?jump=lastslide" highlightClick="1"/>
          </p:cNvPr>
          <p:cNvSpPr/>
          <p:nvPr/>
        </p:nvSpPr>
        <p:spPr>
          <a:xfrm>
            <a:off x="8460432" y="6309320"/>
            <a:ext cx="539552" cy="394344"/>
          </a:xfrm>
          <a:prstGeom prst="actionButtonEnd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52" name="Akciógomb: Hang 51">
            <a:hlinkClick r:id="" action="ppaction://noaction" highlightClick="1">
              <a:snd r:embed="rId12" name="Untitled.wav"/>
            </a:hlinkClick>
          </p:cNvPr>
          <p:cNvSpPr/>
          <p:nvPr/>
        </p:nvSpPr>
        <p:spPr>
          <a:xfrm>
            <a:off x="971600" y="5877272"/>
            <a:ext cx="432048" cy="394344"/>
          </a:xfrm>
          <a:prstGeom prst="actionButtonSoun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</p:cSld>
  <p:clrMapOvr>
    <a:masterClrMapping/>
  </p:clrMapOvr>
  <p:transition spd="slow" advClick="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o-R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o-R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 Teenager Party 1(kisspist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éma4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 Teenager Party 1(kisspista)</Template>
  <TotalTime>6</TotalTime>
  <Words>70</Words>
  <Application>Microsoft Office PowerPoint</Application>
  <PresentationFormat>Diavetítés a képernyőre (4:3 oldalarány)</PresentationFormat>
  <Paragraphs>18</Paragraphs>
  <Slides>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2</vt:i4>
      </vt:variant>
      <vt:variant>
        <vt:lpstr>Diacímek</vt:lpstr>
      </vt:variant>
      <vt:variant>
        <vt:i4>2</vt:i4>
      </vt:variant>
    </vt:vector>
  </HeadingPairs>
  <TitlesOfParts>
    <vt:vector size="4" baseType="lpstr">
      <vt:lpstr>Retro Teenager Party 1(kisspista)</vt:lpstr>
      <vt:lpstr>Téma46</vt:lpstr>
      <vt:lpstr>1. dia</vt:lpstr>
      <vt:lpstr>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Kiss Istvan</dc:creator>
  <cp:lastModifiedBy>Kiss Istvan</cp:lastModifiedBy>
  <cp:revision>1</cp:revision>
  <dcterms:created xsi:type="dcterms:W3CDTF">2017-03-14T05:21:38Z</dcterms:created>
  <dcterms:modified xsi:type="dcterms:W3CDTF">2017-03-14T05:28:13Z</dcterms:modified>
</cp:coreProperties>
</file>