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SLH3TyIydGbKQbhnSlwRg==" hashData="d0Gl8N+P+BgSUALlJeAhotCKB9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7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7505FC-524B-4416-9B68-16892AAB9105}" type="datetimeFigureOut">
              <a:rPr lang="hu-HU" smtClean="0"/>
              <a:pPr/>
              <a:t>2018.02.23.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0475E0-4E00-4212-BCFF-5B1313A4F3BC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0475E0-4E00-4212-BCFF-5B1313A4F3BC}" type="slidenum">
              <a:rPr lang="hu-HU" smtClean="0"/>
              <a:pPr/>
              <a:t>1</a:t>
            </a:fld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0D877E2-3D22-49AC-837B-B43FCF615184}" type="datetimeFigureOut">
              <a:rPr lang="hu-HU" smtClean="0"/>
              <a:pPr/>
              <a:t>2018.02.23.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EC45615-D1CE-45C0-AEC0-FFBAD68AFC1C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7" descr="1046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98812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openxmlformats.org/officeDocument/2006/relationships/audio" Target="../media/audio9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audio" Target="../media/audio8.wav"/><Relationship Id="rId17" Type="http://schemas.openxmlformats.org/officeDocument/2006/relationships/audio" Target="../media/audio13.wav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12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4.wav"/><Relationship Id="rId11" Type="http://schemas.openxmlformats.org/officeDocument/2006/relationships/audio" Target="../media/audio7.wav"/><Relationship Id="rId5" Type="http://schemas.openxmlformats.org/officeDocument/2006/relationships/audio" Target="../media/audio3.wav"/><Relationship Id="rId15" Type="http://schemas.openxmlformats.org/officeDocument/2006/relationships/audio" Target="../media/audio11.wav"/><Relationship Id="rId10" Type="http://schemas.openxmlformats.org/officeDocument/2006/relationships/audio" Target="../media/audio6.wav"/><Relationship Id="rId4" Type="http://schemas.openxmlformats.org/officeDocument/2006/relationships/audio" Target="../media/audio2.wav"/><Relationship Id="rId9" Type="http://schemas.openxmlformats.org/officeDocument/2006/relationships/image" Target="../media/image3.jpeg"/><Relationship Id="rId14" Type="http://schemas.openxmlformats.org/officeDocument/2006/relationships/audio" Target="../media/audio10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kciógomb: Hang 3">
            <a:hlinkClick r:id="" action="ppaction://noaction" highlightClick="1">
              <a:snd r:embed="rId3" name="1. Righteous Brothers - Unchained Melody.wav"/>
            </a:hlinkClick>
          </p:cNvPr>
          <p:cNvSpPr/>
          <p:nvPr/>
        </p:nvSpPr>
        <p:spPr>
          <a:xfrm>
            <a:off x="4427984" y="332656"/>
            <a:ext cx="288032" cy="288032"/>
          </a:xfrm>
          <a:prstGeom prst="actionButtonSound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Téglalap 5"/>
          <p:cNvSpPr/>
          <p:nvPr/>
        </p:nvSpPr>
        <p:spPr>
          <a:xfrm>
            <a:off x="4716016" y="260648"/>
            <a:ext cx="3990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</a:rPr>
              <a:t>Righteous Brothers </a:t>
            </a:r>
            <a:r>
              <a:rPr lang="en-US" b="1" dirty="0" smtClean="0">
                <a:solidFill>
                  <a:schemeClr val="bg1"/>
                </a:solidFill>
              </a:rPr>
              <a:t>-</a:t>
            </a:r>
            <a:r>
              <a:rPr lang="en-US" b="1" dirty="0" smtClean="0"/>
              <a:t> </a:t>
            </a:r>
            <a:r>
              <a:rPr lang="en-US" b="1" dirty="0" smtClean="0">
                <a:solidFill>
                  <a:srgbClr val="00B0F0"/>
                </a:solidFill>
              </a:rPr>
              <a:t>Unchained Melody</a:t>
            </a:r>
            <a:endParaRPr lang="hu-HU" b="1" dirty="0">
              <a:solidFill>
                <a:srgbClr val="00B0F0"/>
              </a:solidFill>
            </a:endParaRPr>
          </a:p>
        </p:txBody>
      </p:sp>
      <p:sp>
        <p:nvSpPr>
          <p:cNvPr id="7" name="Akciógomb: Hang 6">
            <a:hlinkClick r:id="" action="ppaction://noaction" highlightClick="1">
              <a:snd r:embed="rId4" name="2. Fats Domino - Blueberry Hill.wav"/>
            </a:hlinkClick>
          </p:cNvPr>
          <p:cNvSpPr/>
          <p:nvPr/>
        </p:nvSpPr>
        <p:spPr>
          <a:xfrm>
            <a:off x="4427984" y="764704"/>
            <a:ext cx="288032" cy="288032"/>
          </a:xfrm>
          <a:prstGeom prst="actionButtonSound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Téglalap 8"/>
          <p:cNvSpPr/>
          <p:nvPr/>
        </p:nvSpPr>
        <p:spPr>
          <a:xfrm>
            <a:off x="4716016" y="692696"/>
            <a:ext cx="28607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</a:rPr>
              <a:t>Fats Domino </a:t>
            </a:r>
            <a:r>
              <a:rPr lang="en-US" b="1" dirty="0" smtClean="0">
                <a:solidFill>
                  <a:schemeClr val="bg1"/>
                </a:solidFill>
              </a:rPr>
              <a:t>- </a:t>
            </a:r>
            <a:r>
              <a:rPr lang="en-US" b="1" dirty="0" smtClean="0">
                <a:solidFill>
                  <a:srgbClr val="00B0F0"/>
                </a:solidFill>
              </a:rPr>
              <a:t>Blueberry Hill</a:t>
            </a:r>
            <a:endParaRPr lang="hu-HU" b="1" dirty="0">
              <a:solidFill>
                <a:srgbClr val="00B0F0"/>
              </a:solidFill>
            </a:endParaRPr>
          </a:p>
        </p:txBody>
      </p:sp>
      <p:sp>
        <p:nvSpPr>
          <p:cNvPr id="10" name="Akciógomb: Egyéni 9">
            <a:hlinkClick r:id="" action="ppaction://noaction" highlightClick="1" endSnd="1"/>
          </p:cNvPr>
          <p:cNvSpPr/>
          <p:nvPr/>
        </p:nvSpPr>
        <p:spPr>
          <a:xfrm>
            <a:off x="7596336" y="764704"/>
            <a:ext cx="288032" cy="288032"/>
          </a:xfrm>
          <a:prstGeom prst="actionButtonBlank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11" name="Akciógomb: Egyéni 10">
            <a:hlinkClick r:id="" action="ppaction://noaction" highlightClick="1" endSnd="1"/>
          </p:cNvPr>
          <p:cNvSpPr/>
          <p:nvPr/>
        </p:nvSpPr>
        <p:spPr>
          <a:xfrm>
            <a:off x="8676456" y="332656"/>
            <a:ext cx="288032" cy="288032"/>
          </a:xfrm>
          <a:prstGeom prst="actionButtonBlank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12" name="Akciógomb: Hang 11">
            <a:hlinkClick r:id="" action="ppaction://noaction" highlightClick="1">
              <a:snd r:embed="rId5" name="3. Little Richard - Good Golly Miss Molly.wav"/>
            </a:hlinkClick>
          </p:cNvPr>
          <p:cNvSpPr/>
          <p:nvPr/>
        </p:nvSpPr>
        <p:spPr>
          <a:xfrm>
            <a:off x="4427984" y="1196752"/>
            <a:ext cx="288032" cy="288032"/>
          </a:xfrm>
          <a:prstGeom prst="actionButtonSound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Téglalap 12"/>
          <p:cNvSpPr/>
          <p:nvPr/>
        </p:nvSpPr>
        <p:spPr>
          <a:xfrm>
            <a:off x="4716016" y="1124744"/>
            <a:ext cx="37746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</a:rPr>
              <a:t>Little Richard </a:t>
            </a:r>
            <a:r>
              <a:rPr lang="en-US" b="1" dirty="0" smtClean="0">
                <a:solidFill>
                  <a:schemeClr val="bg1"/>
                </a:solidFill>
              </a:rPr>
              <a:t>- </a:t>
            </a:r>
            <a:r>
              <a:rPr lang="en-US" b="1" dirty="0" smtClean="0">
                <a:solidFill>
                  <a:srgbClr val="00B0F0"/>
                </a:solidFill>
              </a:rPr>
              <a:t>Good Golly Miss Molly</a:t>
            </a:r>
            <a:endParaRPr lang="hu-HU" b="1" dirty="0">
              <a:solidFill>
                <a:srgbClr val="00B0F0"/>
              </a:solidFill>
            </a:endParaRPr>
          </a:p>
        </p:txBody>
      </p:sp>
      <p:sp>
        <p:nvSpPr>
          <p:cNvPr id="14" name="Akciógomb: Egyéni 13">
            <a:hlinkClick r:id="" action="ppaction://noaction" highlightClick="1" endSnd="1"/>
          </p:cNvPr>
          <p:cNvSpPr/>
          <p:nvPr/>
        </p:nvSpPr>
        <p:spPr>
          <a:xfrm>
            <a:off x="8460432" y="1196752"/>
            <a:ext cx="288032" cy="288032"/>
          </a:xfrm>
          <a:prstGeom prst="actionButtonBlank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15" name="Akciógomb: Hang 14">
            <a:hlinkClick r:id="" action="ppaction://noaction" highlightClick="1">
              <a:snd r:embed="rId6" name="4. Paul Anka - Diana.wav"/>
            </a:hlinkClick>
          </p:cNvPr>
          <p:cNvSpPr/>
          <p:nvPr/>
        </p:nvSpPr>
        <p:spPr>
          <a:xfrm>
            <a:off x="4427984" y="1628800"/>
            <a:ext cx="288032" cy="288032"/>
          </a:xfrm>
          <a:prstGeom prst="actionButtonSound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6" name="Téglalap 15"/>
          <p:cNvSpPr/>
          <p:nvPr/>
        </p:nvSpPr>
        <p:spPr>
          <a:xfrm>
            <a:off x="4716016" y="1556792"/>
            <a:ext cx="18492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b="1" dirty="0" smtClean="0">
                <a:solidFill>
                  <a:srgbClr val="FFFF00"/>
                </a:solidFill>
              </a:rPr>
              <a:t>Paul Anka </a:t>
            </a:r>
            <a:r>
              <a:rPr lang="hu-HU" b="1" dirty="0" smtClean="0">
                <a:solidFill>
                  <a:schemeClr val="bg1"/>
                </a:solidFill>
              </a:rPr>
              <a:t>-</a:t>
            </a:r>
            <a:r>
              <a:rPr lang="hu-HU" dirty="0" smtClean="0"/>
              <a:t> </a:t>
            </a:r>
            <a:r>
              <a:rPr lang="hu-HU" b="1" dirty="0" smtClean="0">
                <a:solidFill>
                  <a:srgbClr val="00B0F0"/>
                </a:solidFill>
              </a:rPr>
              <a:t>Diana</a:t>
            </a:r>
            <a:endParaRPr lang="hu-HU" b="1" dirty="0">
              <a:solidFill>
                <a:srgbClr val="00B0F0"/>
              </a:solidFill>
            </a:endParaRPr>
          </a:p>
        </p:txBody>
      </p:sp>
      <p:sp>
        <p:nvSpPr>
          <p:cNvPr id="17" name="Akciógomb: Egyéni 16">
            <a:hlinkClick r:id="" action="ppaction://noaction" highlightClick="1" endSnd="1"/>
          </p:cNvPr>
          <p:cNvSpPr/>
          <p:nvPr/>
        </p:nvSpPr>
        <p:spPr>
          <a:xfrm>
            <a:off x="6588224" y="1628800"/>
            <a:ext cx="288032" cy="288032"/>
          </a:xfrm>
          <a:prstGeom prst="actionButtonBlank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18" name="Akciógomb: Hang 17">
            <a:hlinkClick r:id="" action="ppaction://noaction" highlightClick="1">
              <a:snd r:embed="rId7" name="5. Elvis Presley - Its now or never.wav"/>
            </a:hlinkClick>
          </p:cNvPr>
          <p:cNvSpPr/>
          <p:nvPr/>
        </p:nvSpPr>
        <p:spPr>
          <a:xfrm>
            <a:off x="4427984" y="2060848"/>
            <a:ext cx="288032" cy="288032"/>
          </a:xfrm>
          <a:prstGeom prst="actionButtonSound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9" name="Téglalap 18"/>
          <p:cNvSpPr/>
          <p:nvPr/>
        </p:nvSpPr>
        <p:spPr>
          <a:xfrm>
            <a:off x="4716016" y="1988840"/>
            <a:ext cx="30825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FF00"/>
                </a:solidFill>
              </a:rPr>
              <a:t>Elvis Presley </a:t>
            </a:r>
            <a:r>
              <a:rPr lang="en-US" b="1" dirty="0" smtClean="0">
                <a:solidFill>
                  <a:schemeClr val="bg1"/>
                </a:solidFill>
              </a:rPr>
              <a:t>-</a:t>
            </a:r>
            <a:r>
              <a:rPr lang="en-US" dirty="0" smtClean="0"/>
              <a:t> </a:t>
            </a:r>
            <a:r>
              <a:rPr lang="en-US" b="1" dirty="0" smtClean="0">
                <a:solidFill>
                  <a:srgbClr val="00B0F0"/>
                </a:solidFill>
              </a:rPr>
              <a:t>Its now or never</a:t>
            </a:r>
            <a:endParaRPr lang="hu-HU" b="1" dirty="0">
              <a:solidFill>
                <a:srgbClr val="00B0F0"/>
              </a:solidFill>
            </a:endParaRPr>
          </a:p>
        </p:txBody>
      </p:sp>
      <p:sp>
        <p:nvSpPr>
          <p:cNvPr id="20" name="Akciógomb: Egyéni 19">
            <a:hlinkClick r:id="" action="ppaction://noaction" highlightClick="1" endSnd="1"/>
          </p:cNvPr>
          <p:cNvSpPr/>
          <p:nvPr/>
        </p:nvSpPr>
        <p:spPr>
          <a:xfrm>
            <a:off x="7812360" y="2060848"/>
            <a:ext cx="288032" cy="288032"/>
          </a:xfrm>
          <a:prstGeom prst="actionButtonBlank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pic>
        <p:nvPicPr>
          <p:cNvPr id="21" name="Kép 20" descr="ven_teenager_25-650x43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364088" y="3714214"/>
            <a:ext cx="3672408" cy="2631463"/>
          </a:xfrm>
          <a:prstGeom prst="ellipse">
            <a:avLst/>
          </a:prstGeom>
          <a:ln w="63500" cap="rnd">
            <a:solidFill>
              <a:srgbClr val="9900FF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2" name="Kép 21" descr="n2n0xcf3rmgfpqw8xshm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7504" y="188640"/>
            <a:ext cx="3744416" cy="2736304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3" name="Szövegdoboz 6"/>
          <p:cNvSpPr txBox="1">
            <a:spLocks noChangeArrowheads="1"/>
          </p:cNvSpPr>
          <p:nvPr/>
        </p:nvSpPr>
        <p:spPr bwMode="auto">
          <a:xfrm>
            <a:off x="3419872" y="2780928"/>
            <a:ext cx="247029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4800" b="1" dirty="0">
                <a:gradFill>
                  <a:gsLst>
                    <a:gs pos="77000">
                      <a:srgbClr val="1AE60A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Chiller" pitchFamily="82" charset="0"/>
              </a:rPr>
              <a:t>TEENAGER</a:t>
            </a:r>
            <a:endParaRPr lang="ro-RO" sz="4800" b="1" dirty="0">
              <a:gradFill>
                <a:gsLst>
                  <a:gs pos="77000">
                    <a:srgbClr val="1AE60A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Chiller" pitchFamily="82" charset="0"/>
            </a:endParaRPr>
          </a:p>
        </p:txBody>
      </p:sp>
      <p:sp>
        <p:nvSpPr>
          <p:cNvPr id="24" name="Szövegdoboz 7"/>
          <p:cNvSpPr txBox="1">
            <a:spLocks noChangeArrowheads="1"/>
          </p:cNvSpPr>
          <p:nvPr/>
        </p:nvSpPr>
        <p:spPr bwMode="auto">
          <a:xfrm>
            <a:off x="6084888" y="2853184"/>
            <a:ext cx="16383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rgbClr val="1AE60A"/>
                </a:solidFill>
                <a:latin typeface="Lucida Calligraphy" pitchFamily="66" charset="0"/>
              </a:rPr>
              <a:t>Party</a:t>
            </a:r>
            <a:endParaRPr lang="ro-RO" sz="3600" b="1">
              <a:solidFill>
                <a:srgbClr val="1AE60A"/>
              </a:solidFill>
              <a:latin typeface="Lucida Calligraphy" pitchFamily="66" charset="0"/>
            </a:endParaRPr>
          </a:p>
        </p:txBody>
      </p:sp>
      <p:sp>
        <p:nvSpPr>
          <p:cNvPr id="25" name="Szövegdoboz 8"/>
          <p:cNvSpPr txBox="1">
            <a:spLocks noChangeArrowheads="1"/>
          </p:cNvSpPr>
          <p:nvPr/>
        </p:nvSpPr>
        <p:spPr bwMode="auto">
          <a:xfrm>
            <a:off x="1403350" y="2924622"/>
            <a:ext cx="15890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Lucida Handwriting" pitchFamily="66" charset="0"/>
              </a:rPr>
              <a:t>Retro</a:t>
            </a:r>
            <a:endParaRPr lang="ro-RO" sz="3600" b="1" dirty="0">
              <a:solidFill>
                <a:srgbClr val="FF0000"/>
              </a:solidFill>
              <a:latin typeface="Lucida Handwriting" pitchFamily="66" charset="0"/>
            </a:endParaRPr>
          </a:p>
        </p:txBody>
      </p:sp>
      <p:sp>
        <p:nvSpPr>
          <p:cNvPr id="26" name="Szövegdoboz 31"/>
          <p:cNvSpPr txBox="1">
            <a:spLocks noChangeArrowheads="1"/>
          </p:cNvSpPr>
          <p:nvPr/>
        </p:nvSpPr>
        <p:spPr bwMode="auto">
          <a:xfrm>
            <a:off x="7699374" y="6165304"/>
            <a:ext cx="144462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b="1" dirty="0" err="1"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Monotype Corsiva" pitchFamily="66" charset="0"/>
              </a:rPr>
              <a:t>kisspista</a:t>
            </a:r>
            <a:endParaRPr lang="ro-RO" sz="3200" b="1" dirty="0"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Monotype Corsiva" pitchFamily="66" charset="0"/>
            </a:endParaRPr>
          </a:p>
        </p:txBody>
      </p:sp>
      <p:sp>
        <p:nvSpPr>
          <p:cNvPr id="27" name="Szövegdoboz 33"/>
          <p:cNvSpPr txBox="1">
            <a:spLocks noChangeArrowheads="1"/>
          </p:cNvSpPr>
          <p:nvPr/>
        </p:nvSpPr>
        <p:spPr bwMode="auto">
          <a:xfrm>
            <a:off x="1619672" y="6381328"/>
            <a:ext cx="65915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Play</a:t>
            </a:r>
            <a:endParaRPr lang="ro-RO" b="1" dirty="0">
              <a:solidFill>
                <a:schemeClr val="bg1"/>
              </a:solidFill>
            </a:endParaRPr>
          </a:p>
        </p:txBody>
      </p:sp>
      <p:sp>
        <p:nvSpPr>
          <p:cNvPr id="28" name="Akciógomb: Egyéni 27">
            <a:hlinkClick r:id="" action="ppaction://noaction" highlightClick="1" endSnd="1"/>
          </p:cNvPr>
          <p:cNvSpPr/>
          <p:nvPr/>
        </p:nvSpPr>
        <p:spPr>
          <a:xfrm>
            <a:off x="3059832" y="6381328"/>
            <a:ext cx="360090" cy="359618"/>
          </a:xfrm>
          <a:prstGeom prst="actionButtonBlank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29" name="Szövegdoboz 35"/>
          <p:cNvSpPr txBox="1">
            <a:spLocks noChangeArrowheads="1"/>
          </p:cNvSpPr>
          <p:nvPr/>
        </p:nvSpPr>
        <p:spPr bwMode="auto">
          <a:xfrm>
            <a:off x="3707904" y="6381328"/>
            <a:ext cx="69762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Stop</a:t>
            </a:r>
            <a:endParaRPr lang="ro-RO" b="1" dirty="0">
              <a:solidFill>
                <a:schemeClr val="bg1"/>
              </a:solidFill>
            </a:endParaRPr>
          </a:p>
        </p:txBody>
      </p:sp>
      <p:sp>
        <p:nvSpPr>
          <p:cNvPr id="30" name="Szövegdoboz 39"/>
          <p:cNvSpPr txBox="1">
            <a:spLocks noChangeArrowheads="1"/>
          </p:cNvSpPr>
          <p:nvPr/>
        </p:nvSpPr>
        <p:spPr bwMode="auto">
          <a:xfrm>
            <a:off x="7885113" y="2708722"/>
            <a:ext cx="66236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4800" b="1" dirty="0" smtClean="0">
                <a:solidFill>
                  <a:srgbClr val="FFFF00"/>
                </a:solidFill>
              </a:rPr>
              <a:t>4</a:t>
            </a:r>
            <a:r>
              <a:rPr lang="en-US" sz="4800" b="1" dirty="0" smtClean="0">
                <a:solidFill>
                  <a:srgbClr val="FFFF00"/>
                </a:solidFill>
              </a:rPr>
              <a:t>.</a:t>
            </a:r>
            <a:endParaRPr lang="ro-RO" sz="4800" b="1" dirty="0">
              <a:solidFill>
                <a:srgbClr val="FFFF00"/>
              </a:solidFill>
            </a:endParaRPr>
          </a:p>
        </p:txBody>
      </p:sp>
      <p:sp>
        <p:nvSpPr>
          <p:cNvPr id="31" name="Akciógomb: Hang 30">
            <a:hlinkClick r:id="" action="ppaction://noaction" highlightClick="1">
              <a:snd r:embed="rId10" name="Untitled.wav"/>
            </a:hlinkClick>
          </p:cNvPr>
          <p:cNvSpPr/>
          <p:nvPr/>
        </p:nvSpPr>
        <p:spPr>
          <a:xfrm>
            <a:off x="971600" y="6381328"/>
            <a:ext cx="360040" cy="360040"/>
          </a:xfrm>
          <a:prstGeom prst="actionButtonSound">
            <a:avLst/>
          </a:prstGeom>
          <a:solidFill>
            <a:srgbClr val="1AE60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32" name="Akciógomb: Hang 31">
            <a:hlinkClick r:id="" action="ppaction://noaction" highlightClick="1">
              <a:snd r:embed="rId11" name="6. Chubby Checker - The Twist.wav"/>
            </a:hlinkClick>
          </p:cNvPr>
          <p:cNvSpPr/>
          <p:nvPr/>
        </p:nvSpPr>
        <p:spPr>
          <a:xfrm>
            <a:off x="4427984" y="2492896"/>
            <a:ext cx="288032" cy="288032"/>
          </a:xfrm>
          <a:prstGeom prst="actionButtonSound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3" name="Téglalap 32"/>
          <p:cNvSpPr/>
          <p:nvPr/>
        </p:nvSpPr>
        <p:spPr>
          <a:xfrm>
            <a:off x="4716016" y="2420888"/>
            <a:ext cx="30243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dirty="0" err="1" smtClean="0">
                <a:solidFill>
                  <a:srgbClr val="FFFF00"/>
                </a:solidFill>
              </a:rPr>
              <a:t>Chubby</a:t>
            </a:r>
            <a:r>
              <a:rPr lang="hu-HU" b="1" dirty="0" smtClean="0">
                <a:solidFill>
                  <a:srgbClr val="FFFF00"/>
                </a:solidFill>
              </a:rPr>
              <a:t> </a:t>
            </a:r>
            <a:r>
              <a:rPr lang="hu-HU" b="1" dirty="0" err="1" smtClean="0">
                <a:solidFill>
                  <a:srgbClr val="FFFF00"/>
                </a:solidFill>
              </a:rPr>
              <a:t>Checker</a:t>
            </a:r>
            <a:r>
              <a:rPr lang="hu-HU" b="1" dirty="0" smtClean="0">
                <a:solidFill>
                  <a:srgbClr val="FFFF00"/>
                </a:solidFill>
              </a:rPr>
              <a:t> </a:t>
            </a:r>
            <a:r>
              <a:rPr lang="hu-HU" b="1" dirty="0" smtClean="0">
                <a:solidFill>
                  <a:schemeClr val="bg1"/>
                </a:solidFill>
              </a:rPr>
              <a:t>- </a:t>
            </a:r>
            <a:r>
              <a:rPr lang="hu-HU" b="1" dirty="0" smtClean="0">
                <a:solidFill>
                  <a:srgbClr val="00B0F0"/>
                </a:solidFill>
              </a:rPr>
              <a:t>The Twist</a:t>
            </a:r>
            <a:endParaRPr lang="hu-HU" b="1" dirty="0">
              <a:solidFill>
                <a:srgbClr val="00B0F0"/>
              </a:solidFill>
            </a:endParaRPr>
          </a:p>
        </p:txBody>
      </p:sp>
      <p:sp>
        <p:nvSpPr>
          <p:cNvPr id="34" name="Akciógomb: Egyéni 33">
            <a:hlinkClick r:id="" action="ppaction://noaction" highlightClick="1" endSnd="1"/>
          </p:cNvPr>
          <p:cNvSpPr/>
          <p:nvPr/>
        </p:nvSpPr>
        <p:spPr>
          <a:xfrm>
            <a:off x="7524328" y="2492896"/>
            <a:ext cx="288032" cy="288032"/>
          </a:xfrm>
          <a:prstGeom prst="actionButtonBlank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35" name="Szövegdoboz 34"/>
          <p:cNvSpPr txBox="1"/>
          <p:nvPr/>
        </p:nvSpPr>
        <p:spPr>
          <a:xfrm>
            <a:off x="1403648" y="638132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FF0000"/>
                </a:solidFill>
              </a:rPr>
              <a:t>=</a:t>
            </a:r>
            <a:endParaRPr lang="hu-HU" dirty="0">
              <a:solidFill>
                <a:srgbClr val="FF0000"/>
              </a:solidFill>
            </a:endParaRPr>
          </a:p>
        </p:txBody>
      </p:sp>
      <p:sp>
        <p:nvSpPr>
          <p:cNvPr id="36" name="Szövegdoboz 35"/>
          <p:cNvSpPr txBox="1"/>
          <p:nvPr/>
        </p:nvSpPr>
        <p:spPr>
          <a:xfrm>
            <a:off x="3491880" y="638132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>
                <a:solidFill>
                  <a:srgbClr val="FFFF00"/>
                </a:solidFill>
              </a:rPr>
              <a:t>=</a:t>
            </a:r>
            <a:endParaRPr lang="hu-HU" dirty="0">
              <a:solidFill>
                <a:srgbClr val="FFFF00"/>
              </a:solidFill>
            </a:endParaRPr>
          </a:p>
        </p:txBody>
      </p:sp>
      <p:sp>
        <p:nvSpPr>
          <p:cNvPr id="37" name="Akciógomb: Hang 36">
            <a:hlinkClick r:id="" action="ppaction://noaction" highlightClick="1">
              <a:snd r:embed="rId12" name="7. Jerry Lee Lewis - Crazy Arms.wav"/>
            </a:hlinkClick>
          </p:cNvPr>
          <p:cNvSpPr/>
          <p:nvPr/>
        </p:nvSpPr>
        <p:spPr>
          <a:xfrm>
            <a:off x="467544" y="3573016"/>
            <a:ext cx="288032" cy="288032"/>
          </a:xfrm>
          <a:prstGeom prst="actionButtonSound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8" name="Téglalap 37"/>
          <p:cNvSpPr/>
          <p:nvPr/>
        </p:nvSpPr>
        <p:spPr>
          <a:xfrm>
            <a:off x="827584" y="3501008"/>
            <a:ext cx="2856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Jerry Lee Lewis </a:t>
            </a:r>
            <a:r>
              <a:rPr lang="en-US" b="1" dirty="0" smtClean="0">
                <a:solidFill>
                  <a:schemeClr val="bg1"/>
                </a:solidFill>
              </a:rPr>
              <a:t>-</a:t>
            </a:r>
            <a:r>
              <a:rPr lang="en-US" b="1" dirty="0" smtClean="0"/>
              <a:t> </a:t>
            </a:r>
            <a:r>
              <a:rPr lang="en-US" b="1" dirty="0" smtClean="0">
                <a:solidFill>
                  <a:srgbClr val="FFFF00"/>
                </a:solidFill>
              </a:rPr>
              <a:t>Crazy Arms</a:t>
            </a:r>
            <a:endParaRPr lang="hu-HU" b="1" dirty="0">
              <a:solidFill>
                <a:srgbClr val="FFFF00"/>
              </a:solidFill>
            </a:endParaRPr>
          </a:p>
        </p:txBody>
      </p:sp>
      <p:sp>
        <p:nvSpPr>
          <p:cNvPr id="39" name="Akciógomb: Hang 38">
            <a:hlinkClick r:id="" action="ppaction://noaction" highlightClick="1">
              <a:snd r:embed="rId13" name="8. The Platters - Only You.wav"/>
            </a:hlinkClick>
          </p:cNvPr>
          <p:cNvSpPr/>
          <p:nvPr/>
        </p:nvSpPr>
        <p:spPr>
          <a:xfrm>
            <a:off x="467544" y="4005064"/>
            <a:ext cx="288032" cy="288032"/>
          </a:xfrm>
          <a:prstGeom prst="actionButtonSound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0" name="Téglalap 39"/>
          <p:cNvSpPr/>
          <p:nvPr/>
        </p:nvSpPr>
        <p:spPr>
          <a:xfrm>
            <a:off x="827584" y="3933056"/>
            <a:ext cx="234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b="1" dirty="0" smtClean="0">
                <a:solidFill>
                  <a:srgbClr val="FF0000"/>
                </a:solidFill>
              </a:rPr>
              <a:t>The </a:t>
            </a:r>
            <a:r>
              <a:rPr lang="hu-HU" b="1" dirty="0" err="1" smtClean="0">
                <a:solidFill>
                  <a:srgbClr val="FF0000"/>
                </a:solidFill>
              </a:rPr>
              <a:t>Platters</a:t>
            </a:r>
            <a:r>
              <a:rPr lang="hu-HU" b="1" dirty="0" smtClean="0">
                <a:solidFill>
                  <a:srgbClr val="FF0000"/>
                </a:solidFill>
              </a:rPr>
              <a:t> </a:t>
            </a:r>
            <a:r>
              <a:rPr lang="hu-HU" b="1" dirty="0" smtClean="0">
                <a:solidFill>
                  <a:schemeClr val="bg1"/>
                </a:solidFill>
              </a:rPr>
              <a:t>- </a:t>
            </a:r>
            <a:r>
              <a:rPr lang="hu-HU" b="1" dirty="0" err="1" smtClean="0">
                <a:solidFill>
                  <a:srgbClr val="FFFF00"/>
                </a:solidFill>
              </a:rPr>
              <a:t>Only</a:t>
            </a:r>
            <a:r>
              <a:rPr lang="hu-HU" b="1" dirty="0" smtClean="0">
                <a:solidFill>
                  <a:srgbClr val="FFFF00"/>
                </a:solidFill>
              </a:rPr>
              <a:t> </a:t>
            </a:r>
            <a:r>
              <a:rPr lang="hu-HU" b="1" dirty="0" err="1" smtClean="0">
                <a:solidFill>
                  <a:srgbClr val="FFFF00"/>
                </a:solidFill>
              </a:rPr>
              <a:t>You</a:t>
            </a:r>
            <a:endParaRPr lang="hu-HU" b="1" dirty="0">
              <a:solidFill>
                <a:srgbClr val="FFFF00"/>
              </a:solidFill>
            </a:endParaRPr>
          </a:p>
        </p:txBody>
      </p:sp>
      <p:sp>
        <p:nvSpPr>
          <p:cNvPr id="42" name="Akciógomb: Hang 41">
            <a:hlinkClick r:id="" action="ppaction://noaction" highlightClick="1">
              <a:snd r:embed="rId14" name="10. Al Martino - Blue Spanish Eyes.wav"/>
            </a:hlinkClick>
          </p:cNvPr>
          <p:cNvSpPr/>
          <p:nvPr/>
        </p:nvSpPr>
        <p:spPr>
          <a:xfrm>
            <a:off x="467544" y="4437112"/>
            <a:ext cx="288032" cy="288032"/>
          </a:xfrm>
          <a:prstGeom prst="actionButtonSound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3" name="Téglalap 42"/>
          <p:cNvSpPr/>
          <p:nvPr/>
        </p:nvSpPr>
        <p:spPr>
          <a:xfrm>
            <a:off x="827584" y="4365104"/>
            <a:ext cx="30807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b="1" dirty="0" err="1" smtClean="0">
                <a:solidFill>
                  <a:srgbClr val="FF0000"/>
                </a:solidFill>
              </a:rPr>
              <a:t>Al</a:t>
            </a:r>
            <a:r>
              <a:rPr lang="hu-HU" b="1" dirty="0" smtClean="0">
                <a:solidFill>
                  <a:srgbClr val="FF0000"/>
                </a:solidFill>
              </a:rPr>
              <a:t> </a:t>
            </a:r>
            <a:r>
              <a:rPr lang="hu-HU" b="1" dirty="0" err="1" smtClean="0">
                <a:solidFill>
                  <a:srgbClr val="FF0000"/>
                </a:solidFill>
              </a:rPr>
              <a:t>Martino</a:t>
            </a:r>
            <a:r>
              <a:rPr lang="hu-HU" b="1" dirty="0" smtClean="0"/>
              <a:t> </a:t>
            </a:r>
            <a:r>
              <a:rPr lang="hu-HU" b="1" dirty="0" smtClean="0">
                <a:solidFill>
                  <a:schemeClr val="bg1"/>
                </a:solidFill>
              </a:rPr>
              <a:t>- </a:t>
            </a:r>
            <a:r>
              <a:rPr lang="hu-HU" b="1" dirty="0" err="1" smtClean="0">
                <a:solidFill>
                  <a:srgbClr val="FFFF00"/>
                </a:solidFill>
              </a:rPr>
              <a:t>Blue</a:t>
            </a:r>
            <a:r>
              <a:rPr lang="hu-HU" b="1" dirty="0" smtClean="0">
                <a:solidFill>
                  <a:srgbClr val="FFFF00"/>
                </a:solidFill>
              </a:rPr>
              <a:t> </a:t>
            </a:r>
            <a:r>
              <a:rPr lang="hu-HU" b="1" dirty="0" err="1" smtClean="0">
                <a:solidFill>
                  <a:srgbClr val="FFFF00"/>
                </a:solidFill>
              </a:rPr>
              <a:t>Spanish</a:t>
            </a:r>
            <a:r>
              <a:rPr lang="hu-HU" b="1" dirty="0" smtClean="0">
                <a:solidFill>
                  <a:srgbClr val="FFFF00"/>
                </a:solidFill>
              </a:rPr>
              <a:t> </a:t>
            </a:r>
            <a:r>
              <a:rPr lang="hu-HU" b="1" dirty="0" err="1" smtClean="0">
                <a:solidFill>
                  <a:srgbClr val="FFFF00"/>
                </a:solidFill>
              </a:rPr>
              <a:t>Eyes</a:t>
            </a:r>
            <a:endParaRPr lang="hu-HU" b="1" dirty="0">
              <a:solidFill>
                <a:srgbClr val="FFFF00"/>
              </a:solidFill>
            </a:endParaRPr>
          </a:p>
        </p:txBody>
      </p:sp>
      <p:sp>
        <p:nvSpPr>
          <p:cNvPr id="45" name="Akciógomb: Hang 44">
            <a:hlinkClick r:id="" action="ppaction://noaction" highlightClick="1">
              <a:snd r:embed="rId15" name="Adriano Celentano - Buona sera Signorina.wav"/>
            </a:hlinkClick>
          </p:cNvPr>
          <p:cNvSpPr/>
          <p:nvPr/>
        </p:nvSpPr>
        <p:spPr>
          <a:xfrm>
            <a:off x="467544" y="4869160"/>
            <a:ext cx="288032" cy="288032"/>
          </a:xfrm>
          <a:prstGeom prst="actionButtonSound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6" name="Téglalap 45"/>
          <p:cNvSpPr/>
          <p:nvPr/>
        </p:nvSpPr>
        <p:spPr>
          <a:xfrm>
            <a:off x="827584" y="4797152"/>
            <a:ext cx="41571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dirty="0" smtClean="0">
                <a:solidFill>
                  <a:srgbClr val="FF0000"/>
                </a:solidFill>
              </a:rPr>
              <a:t>Adriano Celentano </a:t>
            </a:r>
            <a:r>
              <a:rPr lang="it-IT" b="1" dirty="0" smtClean="0">
                <a:solidFill>
                  <a:schemeClr val="bg1"/>
                </a:solidFill>
              </a:rPr>
              <a:t>- </a:t>
            </a:r>
            <a:r>
              <a:rPr lang="it-IT" b="1" dirty="0" smtClean="0">
                <a:solidFill>
                  <a:srgbClr val="FFFF00"/>
                </a:solidFill>
              </a:rPr>
              <a:t>Buona sera Signorina</a:t>
            </a:r>
            <a:endParaRPr lang="hu-HU" b="1" dirty="0">
              <a:solidFill>
                <a:srgbClr val="FFFF00"/>
              </a:solidFill>
            </a:endParaRPr>
          </a:p>
        </p:txBody>
      </p:sp>
      <p:sp>
        <p:nvSpPr>
          <p:cNvPr id="49" name="Akciógomb: Hang 48">
            <a:hlinkClick r:id="" action="ppaction://noaction" highlightClick="1">
              <a:snd r:embed="rId16" name="Frank Sinatra - Strangers in The Night.wav"/>
            </a:hlinkClick>
          </p:cNvPr>
          <p:cNvSpPr/>
          <p:nvPr/>
        </p:nvSpPr>
        <p:spPr>
          <a:xfrm>
            <a:off x="467544" y="5301208"/>
            <a:ext cx="288032" cy="288032"/>
          </a:xfrm>
          <a:prstGeom prst="actionButtonSound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0" name="Téglalap 49"/>
          <p:cNvSpPr/>
          <p:nvPr/>
        </p:nvSpPr>
        <p:spPr>
          <a:xfrm>
            <a:off x="827584" y="5229200"/>
            <a:ext cx="37201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Frank Sinatra </a:t>
            </a:r>
            <a:r>
              <a:rPr lang="en-US" b="1" dirty="0" smtClean="0">
                <a:solidFill>
                  <a:schemeClr val="bg1"/>
                </a:solidFill>
              </a:rPr>
              <a:t>-</a:t>
            </a:r>
            <a:r>
              <a:rPr lang="en-US" b="1" dirty="0" smtClean="0"/>
              <a:t> </a:t>
            </a:r>
            <a:r>
              <a:rPr lang="en-US" b="1" dirty="0" smtClean="0">
                <a:solidFill>
                  <a:srgbClr val="FFFF00"/>
                </a:solidFill>
              </a:rPr>
              <a:t>Strangers in The Night</a:t>
            </a:r>
            <a:endParaRPr lang="hu-HU" b="1" dirty="0">
              <a:solidFill>
                <a:srgbClr val="FFFF00"/>
              </a:solidFill>
            </a:endParaRPr>
          </a:p>
        </p:txBody>
      </p:sp>
      <p:sp>
        <p:nvSpPr>
          <p:cNvPr id="51" name="Akciógomb: Hang 50">
            <a:hlinkClick r:id="" action="ppaction://noaction" highlightClick="1">
              <a:snd r:embed="rId17" name="13. Roy Orbison - Oh, Pretty Woman.wav"/>
            </a:hlinkClick>
          </p:cNvPr>
          <p:cNvSpPr/>
          <p:nvPr/>
        </p:nvSpPr>
        <p:spPr>
          <a:xfrm>
            <a:off x="467544" y="5733256"/>
            <a:ext cx="288032" cy="288032"/>
          </a:xfrm>
          <a:prstGeom prst="actionButtonSound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2" name="Téglalap 51"/>
          <p:cNvSpPr/>
          <p:nvPr/>
        </p:nvSpPr>
        <p:spPr>
          <a:xfrm>
            <a:off x="827584" y="5661248"/>
            <a:ext cx="33020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Roy Orbison </a:t>
            </a:r>
            <a:r>
              <a:rPr lang="en-US" b="1" dirty="0" smtClean="0">
                <a:solidFill>
                  <a:schemeClr val="bg1"/>
                </a:solidFill>
              </a:rPr>
              <a:t>-</a:t>
            </a:r>
            <a:r>
              <a:rPr lang="en-US" b="1" dirty="0" smtClean="0"/>
              <a:t> </a:t>
            </a:r>
            <a:r>
              <a:rPr lang="en-US" b="1" dirty="0" smtClean="0">
                <a:solidFill>
                  <a:srgbClr val="FFFF00"/>
                </a:solidFill>
              </a:rPr>
              <a:t>Oh, Pretty Woman</a:t>
            </a:r>
            <a:endParaRPr lang="hu-HU" b="1" dirty="0">
              <a:solidFill>
                <a:srgbClr val="FFFF00"/>
              </a:solidFill>
            </a:endParaRPr>
          </a:p>
        </p:txBody>
      </p:sp>
      <p:sp>
        <p:nvSpPr>
          <p:cNvPr id="53" name="Akciógomb: Egyéni 52">
            <a:hlinkClick r:id="" action="ppaction://noaction" highlightClick="1" endSnd="1"/>
          </p:cNvPr>
          <p:cNvSpPr/>
          <p:nvPr/>
        </p:nvSpPr>
        <p:spPr>
          <a:xfrm>
            <a:off x="3707904" y="3573016"/>
            <a:ext cx="288032" cy="288032"/>
          </a:xfrm>
          <a:prstGeom prst="actionButtonBlank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4" name="Akciógomb: Egyéni 53">
            <a:hlinkClick r:id="" action="ppaction://noaction" highlightClick="1" endSnd="1"/>
          </p:cNvPr>
          <p:cNvSpPr/>
          <p:nvPr/>
        </p:nvSpPr>
        <p:spPr>
          <a:xfrm>
            <a:off x="3203848" y="4005064"/>
            <a:ext cx="288032" cy="288032"/>
          </a:xfrm>
          <a:prstGeom prst="actionButtonBlank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5" name="Akciógomb: Egyéni 54">
            <a:hlinkClick r:id="" action="ppaction://noaction" highlightClick="1" endSnd="1"/>
          </p:cNvPr>
          <p:cNvSpPr/>
          <p:nvPr/>
        </p:nvSpPr>
        <p:spPr>
          <a:xfrm>
            <a:off x="3923928" y="4437112"/>
            <a:ext cx="288032" cy="288032"/>
          </a:xfrm>
          <a:prstGeom prst="actionButtonBlank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6" name="Akciógomb: Egyéni 55">
            <a:hlinkClick r:id="" action="ppaction://noaction" highlightClick="1" endSnd="1"/>
          </p:cNvPr>
          <p:cNvSpPr/>
          <p:nvPr/>
        </p:nvSpPr>
        <p:spPr>
          <a:xfrm>
            <a:off x="4932040" y="4869160"/>
            <a:ext cx="288032" cy="288032"/>
          </a:xfrm>
          <a:prstGeom prst="actionButtonBlank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7" name="Akciógomb: Egyéni 56">
            <a:hlinkClick r:id="" action="ppaction://noaction" highlightClick="1" endSnd="1"/>
          </p:cNvPr>
          <p:cNvSpPr/>
          <p:nvPr/>
        </p:nvSpPr>
        <p:spPr>
          <a:xfrm>
            <a:off x="4499992" y="5301208"/>
            <a:ext cx="288032" cy="288032"/>
          </a:xfrm>
          <a:prstGeom prst="actionButtonBlank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8" name="Akciógomb: Egyéni 57">
            <a:hlinkClick r:id="" action="ppaction://noaction" highlightClick="1" endSnd="1"/>
          </p:cNvPr>
          <p:cNvSpPr/>
          <p:nvPr/>
        </p:nvSpPr>
        <p:spPr>
          <a:xfrm>
            <a:off x="4067944" y="5733256"/>
            <a:ext cx="288032" cy="288032"/>
          </a:xfrm>
          <a:prstGeom prst="actionButtonBlank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59" name="Akciógomb: Végére 58">
            <a:hlinkClick r:id="" action="ppaction://hlinkshowjump?jump=lastslide" highlightClick="1"/>
          </p:cNvPr>
          <p:cNvSpPr/>
          <p:nvPr/>
        </p:nvSpPr>
        <p:spPr>
          <a:xfrm>
            <a:off x="5076056" y="6309320"/>
            <a:ext cx="432048" cy="404664"/>
          </a:xfrm>
          <a:prstGeom prst="actionButtonEnd">
            <a:avLst/>
          </a:prstGeom>
          <a:solidFill>
            <a:srgbClr val="99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</p:cSld>
  <p:clrMapOvr>
    <a:masterClrMapping/>
  </p:clrMapOvr>
  <p:transition spd="slow" advClick="0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u-HU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hu-HU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 Teenager Party 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 Teenager Party 4</Template>
  <TotalTime>6</TotalTime>
  <Words>97</Words>
  <Application>Microsoft Office PowerPoint</Application>
  <PresentationFormat>Diavetítés a képernyőre (4:3 oldalarány)</PresentationFormat>
  <Paragraphs>24</Paragraphs>
  <Slides>2</Slides>
  <Notes>1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</vt:i4>
      </vt:variant>
    </vt:vector>
  </HeadingPairs>
  <TitlesOfParts>
    <vt:vector size="3" baseType="lpstr">
      <vt:lpstr>Retro Teenager Party 4</vt:lpstr>
      <vt:lpstr>1. dia</vt:lpstr>
      <vt:lpstr>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KISS ISTVAN</dc:creator>
  <cp:lastModifiedBy>KISS ISTVAN</cp:lastModifiedBy>
  <cp:revision>1</cp:revision>
  <dcterms:created xsi:type="dcterms:W3CDTF">2018-02-23T10:43:37Z</dcterms:created>
  <dcterms:modified xsi:type="dcterms:W3CDTF">2018-02-23T10:50:18Z</dcterms:modified>
</cp:coreProperties>
</file>