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78" r:id="rId19"/>
    <p:sldId id="275" r:id="rId20"/>
    <p:sldId id="280" r:id="rId21"/>
    <p:sldId id="279" r:id="rId22"/>
    <p:sldId id="282" r:id="rId23"/>
    <p:sldId id="283" r:id="rId24"/>
    <p:sldId id="284" r:id="rId25"/>
    <p:sldId id="285" r:id="rId26"/>
    <p:sldId id="286" r:id="rId27"/>
    <p:sldId id="281" r:id="rId28"/>
    <p:sldId id="287" r:id="rId2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tHrnnyxuDv+5m5XlVZPjWA" hashData="RaTBayZO71FeEayYdTEQ2AVnsG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08118-E60A-49BF-A29B-92D25CB63302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2D75E-51B4-4BB1-A77F-30748C53F83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A51E5-4F95-49C5-BB52-94AB2013BD1B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8944A-2568-4D0C-9D6B-31F69C3641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A88CC-C1D8-4BA2-BCEA-CF167E8205AC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DDA3B-839C-464D-AF51-0029D9C65C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91241-AB30-4C83-8642-44EFA6F35B38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CA0D8-D914-40DC-987A-FE9902D8EF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864BA-764A-435D-BDD5-506C7CC6DD99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8C30B-816A-4533-BC99-FEBA875D5A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0B3B6B-F603-4FC7-BAB7-73FB7EC25771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DA481-1E8D-4AB5-B5FF-D29D92E9BF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F4CE4-6034-4447-9F70-DAC6EA7FBD15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BE44D-93C5-4EFE-B788-604BC27B87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A6AA6-E061-4633-89C0-17A509831AC8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C64A5-0602-4040-8667-B938BACC44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6B61D-C870-466F-A6B0-CE354CA761E3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20216-7A8E-4309-9475-3096C7FE72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2EA50-073A-488F-977A-8B1826B4C663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53BDD-0C5E-49A3-9551-37A96031DC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B2BDD-644E-4F09-B2DD-6B25567FE7D1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46A8B-7A66-4643-B3A0-C409EFA386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7FABE3-2331-4B97-B220-AA91A26C2A4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CB41C97-2CD8-47FD-8799-AA90A0E824A6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2C0EC37-148B-4D1A-BC89-7FBD732D69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5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30D9C00-FE4E-41E0-A98E-1497D12BDCC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Mis_boleros_preferidos_grand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214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2" descr="C:\Users\Usuario\Desktop\imag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8" y="0"/>
            <a:ext cx="5214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WordArt 10"/>
          <p:cNvSpPr>
            <a:spLocks noChangeArrowheads="1" noChangeShapeType="1" noTextEdit="1"/>
          </p:cNvSpPr>
          <p:nvPr/>
        </p:nvSpPr>
        <p:spPr bwMode="auto">
          <a:xfrm>
            <a:off x="3214688" y="3786188"/>
            <a:ext cx="5072062" cy="1149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60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BAC0"/>
                    </a:gs>
                    <a:gs pos="50000">
                      <a:srgbClr val="FFCC66"/>
                    </a:gs>
                    <a:gs pos="100000">
                      <a:srgbClr val="66BAC0"/>
                    </a:gs>
                  </a:gsLst>
                  <a:lin ang="5400000" scaled="1"/>
                </a:gradFill>
                <a:latin typeface="PoemRenaissance"/>
              </a:rPr>
              <a:t>R E LO J</a:t>
            </a:r>
          </a:p>
        </p:txBody>
      </p:sp>
      <p:sp>
        <p:nvSpPr>
          <p:cNvPr id="7" name="6 Rectángulo"/>
          <p:cNvSpPr/>
          <p:nvPr/>
        </p:nvSpPr>
        <p:spPr>
          <a:xfrm>
            <a:off x="857224" y="142852"/>
            <a:ext cx="18870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  <a:cs typeface="+mn-cs"/>
              </a:rPr>
              <a:t>Por  Jesús  Mota</a:t>
            </a:r>
          </a:p>
        </p:txBody>
      </p:sp>
    </p:spTree>
  </p:cSld>
  <p:clrMapOvr>
    <a:masterClrMapping/>
  </p:clrMapOvr>
  <p:transition spd="slow" advClick="0" advTm="5000">
    <p:split orient="vert"/>
    <p:sndAc>
      <p:stSnd>
        <p:snd r:embed="rId2" name="El Reloj -Luis Migu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:\Users\Usuario\Desktop\Luis+Miguel+LuisMiguelPN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trip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esktop\Reloj de ar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0" y="0"/>
            <a:ext cx="4857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42844" y="857232"/>
            <a:ext cx="40941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latin typeface="Calibri" pitchFamily="34" charset="0"/>
              </a:rPr>
              <a:t>Reloj no marques las horas</a:t>
            </a:r>
            <a:endParaRPr lang="es-ES" sz="2800" dirty="0">
              <a:latin typeface="Calibri" pitchFamily="34" charset="0"/>
            </a:endParaRPr>
          </a:p>
        </p:txBody>
      </p:sp>
      <p:pic>
        <p:nvPicPr>
          <p:cNvPr id="5124" name="Picture 3" descr="C:\Users\Usuario\Desktop\reloj-1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14555"/>
            <a:ext cx="4286250" cy="4643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esktop\1249754711576_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638" y="0"/>
            <a:ext cx="9164638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3929063" y="285750"/>
            <a:ext cx="4889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Calibri" pitchFamily="34" charset="0"/>
              </a:rPr>
              <a:t>porque voy a enloquecer</a:t>
            </a:r>
            <a:endParaRPr lang="es-ES" sz="3600" b="1" i="1"/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C:\Users\Usuario\Desktop\5630653-joven-mujer-llevaba-un-vestido-de-seda-caminando-por-un-camino-solitario-hacia-un-campo-de-turbinas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0" y="0"/>
            <a:ext cx="53530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 b="1" i="1">
                <a:latin typeface="Calibri" pitchFamily="34" charset="0"/>
              </a:rPr>
              <a:t>ella se</a:t>
            </a:r>
            <a:r>
              <a:rPr lang="es-ES" sz="7200" b="1" i="1">
                <a:latin typeface="Calibri" pitchFamily="34" charset="0"/>
              </a:rPr>
              <a:t> </a:t>
            </a:r>
            <a:r>
              <a:rPr lang="es-ES" sz="4000" b="1" i="1">
                <a:latin typeface="Calibri" pitchFamily="34" charset="0"/>
              </a:rPr>
              <a:t>irá para siempre </a:t>
            </a:r>
            <a:endParaRPr lang="es-ES" sz="4000" b="1" i="1"/>
          </a:p>
        </p:txBody>
      </p:sp>
    </p:spTree>
  </p:cSld>
  <p:clrMapOvr>
    <a:masterClrMapping/>
  </p:clrMapOvr>
  <p:transition spd="slow" advClick="0" advTm="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C:\Users\Usuario\Desktop\Untitled-1d56jk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14313" y="642938"/>
            <a:ext cx="5791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cuando amanezca otra vez </a:t>
            </a:r>
            <a:endParaRPr lang="es-ES" sz="4000"/>
          </a:p>
        </p:txBody>
      </p:sp>
    </p:spTree>
  </p:cSld>
  <p:clrMapOvr>
    <a:masterClrMapping/>
  </p:clrMapOvr>
  <p:transition spd="slow" advClick="0" advTm="5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:\Users\Usuario\Desktop\Pareja653689_925579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571750" y="285750"/>
            <a:ext cx="63849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 b="1" i="1">
                <a:solidFill>
                  <a:schemeClr val="bg1"/>
                </a:solidFill>
                <a:latin typeface="Calibri" pitchFamily="34" charset="0"/>
              </a:rPr>
              <a:t>Nomás nos queda esta noche</a:t>
            </a:r>
            <a:endParaRPr lang="es-ES" sz="4000" b="1" i="1"/>
          </a:p>
        </p:txBody>
      </p:sp>
    </p:spTree>
  </p:cSld>
  <p:clrMapOvr>
    <a:masterClrMapping/>
  </p:clrMapOvr>
  <p:transition spd="slow" advClick="0" advTm="5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Users\Usuario\Desktop\ensilenciorb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75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214438" y="4929188"/>
            <a:ext cx="56975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 b="1" i="1">
                <a:solidFill>
                  <a:schemeClr val="bg1"/>
                </a:solidFill>
                <a:latin typeface="Calibri" pitchFamily="34" charset="0"/>
              </a:rPr>
              <a:t>para vivir nuestro amor</a:t>
            </a:r>
            <a:endParaRPr lang="es-ES" sz="4400" b="1" i="1"/>
          </a:p>
        </p:txBody>
      </p:sp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C:\Users\Usuario\Desktop\mujer reloj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1000125"/>
            <a:ext cx="6500813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Rectángulo"/>
          <p:cNvSpPr>
            <a:spLocks noChangeArrowheads="1"/>
          </p:cNvSpPr>
          <p:nvPr/>
        </p:nvSpPr>
        <p:spPr bwMode="auto">
          <a:xfrm>
            <a:off x="2000250" y="357188"/>
            <a:ext cx="52165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 b="1" i="1">
                <a:solidFill>
                  <a:schemeClr val="bg1"/>
                </a:solidFill>
                <a:latin typeface="Calibri" pitchFamily="34" charset="0"/>
              </a:rPr>
              <a:t>y tu tic-tac me recuerda</a:t>
            </a:r>
            <a:endParaRPr lang="es-ES" sz="4000" b="1" i="1"/>
          </a:p>
        </p:txBody>
      </p:sp>
      <p:pic>
        <p:nvPicPr>
          <p:cNvPr id="11268" name="Picture 4" descr="C:\Users\Usuario\Desktop\yannarthusbertrand2.org\My Shared Folder\mariposa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75" y="3429000"/>
            <a:ext cx="157162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C:\Users\Usuario\Desktop\yannarthusbertrand2.org\My Shared Folder\mariposa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28750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6" descr="C:\Users\Usuario\Desktop\yannarthusbertrand2.org\My Shared Folder\corazon0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286125"/>
            <a:ext cx="1500188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6" descr="C:\Users\Usuario\Desktop\yannarthusbertrand2.org\My Shared Folder\corazon0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43813" y="142875"/>
            <a:ext cx="1500187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C:\Users\Usuario\Desktop\1804993_CFUKYFUDSKSYIW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4763"/>
            <a:ext cx="9150350" cy="721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071563" y="0"/>
            <a:ext cx="57181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latin typeface="Calibri" pitchFamily="34" charset="0"/>
              </a:rPr>
              <a:t>mi irremediable dolor</a:t>
            </a:r>
            <a:endParaRPr lang="es-ES" sz="4800" b="1" i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C:\Users\Usuario\Desktop\3783_11983569168415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214438" y="285750"/>
            <a:ext cx="43513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Calibri" pitchFamily="34" charset="0"/>
              </a:rPr>
              <a:t>Reloj detén tu camino</a:t>
            </a:r>
            <a:endParaRPr lang="es-ES" sz="3600" b="1" i="1"/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928938" y="1500188"/>
            <a:ext cx="48910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Calibri" pitchFamily="34" charset="0"/>
              </a:rPr>
              <a:t>porque mi vida se apaga</a:t>
            </a:r>
            <a:endParaRPr lang="es-ES" sz="3600" b="1" i="1"/>
          </a:p>
        </p:txBody>
      </p:sp>
      <p:sp>
        <p:nvSpPr>
          <p:cNvPr id="5" name="4 Rectángulo"/>
          <p:cNvSpPr/>
          <p:nvPr/>
        </p:nvSpPr>
        <p:spPr>
          <a:xfrm>
            <a:off x="857224" y="4857760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 spd="slow" advClick="0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C:\Users\Usuario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285750"/>
            <a:ext cx="8572500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000250" y="0"/>
            <a:ext cx="57864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Calibri" pitchFamily="34" charset="0"/>
              </a:rPr>
              <a:t>ella es la estrella </a:t>
            </a:r>
            <a:br>
              <a:rPr lang="es-ES" sz="3600" b="1" i="1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600" b="1" i="1">
                <a:solidFill>
                  <a:schemeClr val="bg1"/>
                </a:solidFill>
                <a:latin typeface="Calibri" pitchFamily="34" charset="0"/>
              </a:rPr>
              <a:t>que alumbra mi ser </a:t>
            </a:r>
            <a:endParaRPr lang="es-ES" sz="3600" b="1" i="1"/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C:\Users\Usuario\Desktop\HfPrHC3XMYrWGfTsbdBE.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857375" y="1000125"/>
            <a:ext cx="54562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 b="1" i="1">
                <a:latin typeface="Calibri" pitchFamily="34" charset="0"/>
              </a:rPr>
              <a:t>yo sin su amor no soy nada </a:t>
            </a:r>
            <a:endParaRPr lang="es-ES" sz="3600" b="1" i="1"/>
          </a:p>
        </p:txBody>
      </p:sp>
    </p:spTree>
  </p:cSld>
  <p:clrMapOvr>
    <a:masterClrMapping/>
  </p:clrMapOvr>
  <p:transition spd="slow" advClick="0" advTm="4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C:\Users\Usuario\Desktop\El tiempo en mis man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50"/>
            <a:ext cx="9144000" cy="595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071563" y="142875"/>
            <a:ext cx="64468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Detén el tiempo en tus manos</a:t>
            </a:r>
            <a:endParaRPr lang="es-ES" sz="4000"/>
          </a:p>
        </p:txBody>
      </p:sp>
    </p:spTree>
  </p:cSld>
  <p:clrMapOvr>
    <a:masterClrMapping/>
  </p:clrMapOvr>
  <p:transition spd="slow" advClick="0" advTm="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C:\Users\Usuario\Desktop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75"/>
            <a:ext cx="9144000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928813" y="0"/>
            <a:ext cx="48609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Calibri" pitchFamily="34" charset="0"/>
              </a:rPr>
              <a:t>haz esta noche perpetua</a:t>
            </a:r>
            <a:endParaRPr lang="es-ES" sz="3600" b="1" i="1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C:\Users\Usuario\Desktop\PAREJA EN LA NOCHE LU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3143250" y="3571875"/>
            <a:ext cx="54292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i="1">
                <a:solidFill>
                  <a:schemeClr val="bg1"/>
                </a:solidFill>
                <a:latin typeface="Calibri" pitchFamily="34" charset="0"/>
              </a:rPr>
              <a:t>para que nunca se vaya de mí </a:t>
            </a:r>
            <a:br>
              <a:rPr lang="es-ES" sz="3200" b="1" i="1">
                <a:solidFill>
                  <a:schemeClr val="bg1"/>
                </a:solidFill>
                <a:latin typeface="Calibri" pitchFamily="34" charset="0"/>
              </a:rPr>
            </a:br>
            <a:endParaRPr lang="es-ES" sz="3200" b="1" i="1"/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3071813" y="4929188"/>
            <a:ext cx="52689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para que nunca amanezca. 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858148" y="1285860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.</a:t>
            </a:r>
          </a:p>
        </p:txBody>
      </p:sp>
    </p:spTree>
  </p:cSld>
  <p:clrMapOvr>
    <a:masterClrMapping/>
  </p:clrMapOvr>
  <p:transition spd="slow" advClick="0" advTm="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C:\Users\Usuario\Desktop\6952768m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63" y="0"/>
            <a:ext cx="7218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C:\Users\Usuario\Desktop\noche-especia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C:\Users\Usuario\Desktop\noche-especia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" descr="C:\Users\Usuario\Desktop\reloj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207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Usuario\Desktop\reloj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207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 descr="C:\Users\Usuario\Desktop\71208_199790596_pareja2_H054817_L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 descr="C:\Users\Usuario\Desktop\3862998180_fa1b308477_z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 descr="C:\Users\Usuario\Desktop\3862998180_fa1b308477_z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23571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Rectángulo"/>
          <p:cNvSpPr>
            <a:spLocks noChangeArrowheads="1"/>
          </p:cNvSpPr>
          <p:nvPr/>
        </p:nvSpPr>
        <p:spPr bwMode="auto">
          <a:xfrm>
            <a:off x="2286000" y="612775"/>
            <a:ext cx="4572000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endParaRPr lang="es-ES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20483" name="Picture 3" descr="C:\Users\Usuario\Desktop\tiempo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785813" y="500063"/>
            <a:ext cx="43513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Calibri" pitchFamily="34" charset="0"/>
              </a:rPr>
              <a:t>Reloj detén tu camino</a:t>
            </a:r>
            <a:endParaRPr lang="es-ES" sz="3600" b="1" i="1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357554" y="3214686"/>
            <a:ext cx="356396" cy="21544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.</a:t>
            </a: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3500438" y="3857625"/>
            <a:ext cx="48910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Calibri" pitchFamily="34" charset="0"/>
              </a:rPr>
              <a:t>porque mi vida se apaga</a:t>
            </a:r>
            <a:endParaRPr lang="es-ES" sz="3600" b="1" i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9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Usuario\Desktop\luna22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38" y="0"/>
            <a:ext cx="6215062" cy="684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42875" y="642938"/>
            <a:ext cx="57864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Calibri" pitchFamily="34" charset="0"/>
              </a:rPr>
              <a:t>ella es la estrella </a:t>
            </a:r>
            <a:br>
              <a:rPr lang="es-ES" sz="3600" b="1" i="1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600" b="1" i="1">
                <a:solidFill>
                  <a:schemeClr val="bg1"/>
                </a:solidFill>
                <a:latin typeface="Calibri" pitchFamily="34" charset="0"/>
              </a:rPr>
              <a:t>que alumbra mi ser </a:t>
            </a:r>
            <a:endParaRPr lang="es-ES" sz="3600" b="1" i="1"/>
          </a:p>
        </p:txBody>
      </p:sp>
    </p:spTree>
  </p:cSld>
  <p:clrMapOvr>
    <a:masterClrMapping/>
  </p:clrMapOvr>
  <p:transition spd="slow" advClick="0" advTm="5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uario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868363"/>
            <a:ext cx="6518275" cy="620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928813" y="428625"/>
            <a:ext cx="54562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Calibri" pitchFamily="34" charset="0"/>
              </a:rPr>
              <a:t>yo sin su amor no soy nada </a:t>
            </a:r>
            <a:endParaRPr lang="es-ES" sz="3600" b="1" i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4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uario\Desktop\1014182567_NXPMTBKSGJETVY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988" y="785813"/>
            <a:ext cx="9170988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071563" y="142875"/>
            <a:ext cx="64468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Detén el tiempo en tus manos</a:t>
            </a:r>
            <a:endParaRPr lang="es-ES" sz="4000"/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Usuario\Desktop\226877_588065742_parejas095_H005606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1071563"/>
            <a:ext cx="6786562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071688" y="285750"/>
            <a:ext cx="48609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Calibri" pitchFamily="34" charset="0"/>
              </a:rPr>
              <a:t>haz esta noche perpetua</a:t>
            </a:r>
            <a:endParaRPr lang="es-ES" sz="3600" b="1" i="1"/>
          </a:p>
        </p:txBody>
      </p:sp>
    </p:spTree>
  </p:cSld>
  <p:clrMapOvr>
    <a:masterClrMapping/>
  </p:clrMapOvr>
  <p:transition spd="slow" advClick="0" advTm="4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Usuario\Desktop\poxz840amigll90pzt4e4aa8d2d1d3a_amanecer-en-alcud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500188" y="0"/>
            <a:ext cx="54292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i="1">
                <a:solidFill>
                  <a:schemeClr val="bg1"/>
                </a:solidFill>
                <a:latin typeface="Calibri" pitchFamily="34" charset="0"/>
              </a:rPr>
              <a:t>para que nunca se vaya de mí </a:t>
            </a:r>
            <a:br>
              <a:rPr lang="es-ES" sz="3200" b="1" i="1">
                <a:solidFill>
                  <a:schemeClr val="bg1"/>
                </a:solidFill>
                <a:latin typeface="Calibri" pitchFamily="34" charset="0"/>
              </a:rPr>
            </a:br>
            <a:endParaRPr lang="es-ES" sz="3200" b="1" i="1"/>
          </a:p>
        </p:txBody>
      </p:sp>
      <p:sp>
        <p:nvSpPr>
          <p:cNvPr id="4" name="3 Rectángulo"/>
          <p:cNvSpPr/>
          <p:nvPr/>
        </p:nvSpPr>
        <p:spPr>
          <a:xfrm>
            <a:off x="7858148" y="1285860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.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3000375" y="714375"/>
            <a:ext cx="52689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para que nunca amanezca. </a:t>
            </a:r>
          </a:p>
        </p:txBody>
      </p:sp>
    </p:spTree>
  </p:cSld>
  <p:clrMapOvr>
    <a:masterClrMapping/>
  </p:clrMapOvr>
  <p:transition spd="slow" advClick="0" advTm="10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Usuario\Desktop\3172560018_d29072cd9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uario\Desktop\Pensando-en-ti-a207582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Usuario\Desktop\estrellas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8513" y="0"/>
            <a:ext cx="5006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3" descr="C:\Users\Usuario\Desktop\clock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63" y="428625"/>
            <a:ext cx="14890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3" descr="C:\Users\Usuario\Desktop\mi firm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6438" y="5214938"/>
            <a:ext cx="3254375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28596" y="285728"/>
            <a:ext cx="1680268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5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155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115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115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9701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9702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9703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9704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5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9728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9729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9752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9753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4.7|4.6|6.2"/>
</p:tagLst>
</file>

<file path=ppt/theme/theme1.xml><?xml version="1.0" encoding="utf-8"?>
<a:theme xmlns:a="http://schemas.openxmlformats.org/drawingml/2006/main" name="luis muigu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luis muiguel</Template>
  <TotalTime>9</TotalTime>
  <Words>191</Words>
  <Application>Microsoft Office PowerPoint</Application>
  <PresentationFormat>Presentación en pantalla (4:3)</PresentationFormat>
  <Paragraphs>60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2" baseType="lpstr">
      <vt:lpstr>Arial</vt:lpstr>
      <vt:lpstr>Calibri</vt:lpstr>
      <vt:lpstr>Berlin Sans FB Demi</vt:lpstr>
      <vt:lpstr>luis muiguel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</cp:revision>
  <dcterms:created xsi:type="dcterms:W3CDTF">2013-01-26T16:05:11Z</dcterms:created>
  <dcterms:modified xsi:type="dcterms:W3CDTF">2013-01-26T16:14:26Z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