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77" r:id="rId3"/>
    <p:sldId id="257" r:id="rId4"/>
    <p:sldId id="27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8" r:id="rId24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6mrYKax8fpoPdxXokBIFw" hashData="Zit8n6RwO/DO8XfRiIq4xy8DY+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F8F8F8"/>
    <a:srgbClr val="FF0000"/>
    <a:srgbClr val="6600CC"/>
    <a:srgbClr val="FF9900"/>
    <a:srgbClr val="0000FF"/>
    <a:srgbClr val="FF5050"/>
    <a:srgbClr val="CCCC00"/>
    <a:srgbClr val="CC99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91" autoAdjust="0"/>
    <p:restoredTop sz="94624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085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85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1085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EBF60B46-81C1-4141-87BE-A924F3E65380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509A4-E5DC-4A27-ADCD-03DAA659F97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B63DCE-464C-41BD-B7CA-FD5E52B9703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419B43-2A41-419D-A379-D0B5E95C3CE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83172-4909-4FE9-99D3-F4765D397C7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5481B-94F9-47D4-9308-0932914682D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A06F0-7E1D-47F0-8ED5-3D31C626BEC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9F9284-BCE1-4B99-B966-C29BE656AA0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C6BD9-05C4-40A8-826E-375BCB2490A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BDC28-ABE1-4DBF-BA18-C094104BE7F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15DEA-9131-4924-AB28-D121F61A22E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8E239-3B5D-4471-BCD2-4D46A18B608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B634E4-A054-4C27-8B48-69F673F5E7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BD7205C7-CF6D-4404-97A5-1B401541F82C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889342-DC8A-4FAD-AA78-4BDE8AED35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FF9900"/>
              </a:gs>
              <a:gs pos="35001">
                <a:srgbClr val="1A8D48"/>
              </a:gs>
              <a:gs pos="52000">
                <a:srgbClr val="6600CC"/>
              </a:gs>
              <a:gs pos="73000">
                <a:srgbClr val="FF0000"/>
              </a:gs>
              <a:gs pos="88000">
                <a:srgbClr val="00FF00"/>
              </a:gs>
              <a:gs pos="100000">
                <a:srgbClr val="00B0F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1512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2966" cy="6857999"/>
          </a:xfrm>
          <a:prstGeom prst="rect">
            <a:avLst/>
          </a:prstGeom>
          <a:noFill/>
        </p:spPr>
      </p:pic>
      <p:pic>
        <p:nvPicPr>
          <p:cNvPr id="18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4" y="1"/>
            <a:ext cx="9142966" cy="6857999"/>
          </a:xfrm>
          <a:prstGeom prst="rect">
            <a:avLst/>
          </a:prstGeom>
          <a:noFill/>
        </p:spPr>
      </p:pic>
      <p:pic>
        <p:nvPicPr>
          <p:cNvPr id="24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2966" cy="6857999"/>
          </a:xfrm>
          <a:prstGeom prst="rect">
            <a:avLst/>
          </a:prstGeom>
          <a:noFill/>
        </p:spPr>
      </p:pic>
      <p:pic>
        <p:nvPicPr>
          <p:cNvPr id="25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2966" cy="6857999"/>
          </a:xfrm>
          <a:prstGeom prst="rect">
            <a:avLst/>
          </a:prstGeom>
          <a:noFill/>
        </p:spPr>
      </p:pic>
      <p:pic>
        <p:nvPicPr>
          <p:cNvPr id="26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4" y="1"/>
            <a:ext cx="9142966" cy="6857999"/>
          </a:xfrm>
          <a:prstGeom prst="rect">
            <a:avLst/>
          </a:prstGeom>
          <a:noFill/>
        </p:spPr>
      </p:pic>
      <p:pic>
        <p:nvPicPr>
          <p:cNvPr id="27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4" y="0"/>
            <a:ext cx="9142966" cy="6857999"/>
          </a:xfrm>
          <a:prstGeom prst="rect">
            <a:avLst/>
          </a:prstGeom>
          <a:noFill/>
        </p:spPr>
      </p:pic>
      <p:pic>
        <p:nvPicPr>
          <p:cNvPr id="28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966" cy="6857999"/>
          </a:xfrm>
          <a:prstGeom prst="rect">
            <a:avLst/>
          </a:prstGeom>
          <a:noFill/>
        </p:spPr>
      </p:pic>
      <p:pic>
        <p:nvPicPr>
          <p:cNvPr id="29" name="Picture 8" descr="C:\Documents and Settings\Administrador\Escritorio\The_Marmalade-Reflections_Of_My_Life_(1995)-Front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966" cy="6857999"/>
          </a:xfrm>
          <a:prstGeom prst="rect">
            <a:avLst/>
          </a:prstGeom>
          <a:noFill/>
        </p:spPr>
      </p:pic>
      <p:pic>
        <p:nvPicPr>
          <p:cNvPr id="21513" name="Picture 9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" name="Picture 9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" name="Picture 9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" name="Picture 9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" name="Picture 9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" name="Picture 9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" name="Picture 9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2071670" y="3929066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latin typeface="Lucida Calligraphy" pitchFamily="66" charset="0"/>
              </a:rPr>
              <a:t>Reflexiones de mi vida</a:t>
            </a:r>
            <a:endParaRPr lang="en-US" sz="2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3643306" y="4500570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0000"/>
                </a:solidFill>
                <a:latin typeface="Lucida Calligraphy" pitchFamily="66" charset="0"/>
              </a:rPr>
              <a:t>1969</a:t>
            </a:r>
            <a:endParaRPr lang="en-US" sz="12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9700">
    <p:comb/>
    <p:sndAc>
      <p:stSnd>
        <p:snd r:embed="rId2" name="the mermelade - reflexiones de mi v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5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3500"/>
                            </p:stCondLst>
                            <p:childTnLst>
                              <p:par>
                                <p:cTn id="68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73230-800x600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2555875" y="549275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The changing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Los cambios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4286248" y="571480"/>
            <a:ext cx="24479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of sunlight                    </a:t>
            </a:r>
            <a:r>
              <a:rPr lang="es-ES" sz="1800" dirty="0">
                <a:solidFill>
                  <a:srgbClr val="FFFF00"/>
                </a:solidFill>
              </a:rPr>
              <a:t>de la luz del sol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6" grpId="0"/>
      <p:bldP spid="51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633483-800x600-NIGHT-SCENE-IN-THE-MOON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0129" name="Text Box 17"/>
          <p:cNvSpPr txBox="1">
            <a:spLocks noChangeArrowheads="1"/>
          </p:cNvSpPr>
          <p:nvPr/>
        </p:nvSpPr>
        <p:spPr bwMode="auto">
          <a:xfrm>
            <a:off x="3286116" y="500042"/>
            <a:ext cx="28797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00FF00"/>
                </a:solidFill>
                <a:effectLst/>
              </a:rPr>
              <a:t>To moonlight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                    </a:t>
            </a:r>
            <a:r>
              <a:rPr lang="es-ES" sz="1800" dirty="0">
                <a:solidFill>
                  <a:schemeClr val="bg1"/>
                </a:solidFill>
              </a:rPr>
              <a:t>a la luz de la luna</a:t>
            </a:r>
          </a:p>
        </p:txBody>
      </p:sp>
    </p:spTree>
  </p:cSld>
  <p:clrMapOvr>
    <a:masterClrMapping/>
  </p:clrMapOvr>
  <p:transition advClick="0" advTm="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846099-800x600-01-Reflecti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5724525" y="908050"/>
            <a:ext cx="31686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</a:rPr>
              <a:t>Reflections of my life 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 smtClean="0">
                <a:solidFill>
                  <a:schemeClr val="bg1"/>
                </a:solidFill>
              </a:rPr>
              <a:t>Reflexiones </a:t>
            </a:r>
            <a:r>
              <a:rPr lang="es-ES" sz="1800" dirty="0">
                <a:solidFill>
                  <a:schemeClr val="bg1"/>
                </a:solidFill>
              </a:rPr>
              <a:t>de mi vida</a:t>
            </a:r>
          </a:p>
        </p:txBody>
      </p:sp>
      <p:sp>
        <p:nvSpPr>
          <p:cNvPr id="6172" name="Text Box 28"/>
          <p:cNvSpPr txBox="1">
            <a:spLocks noChangeArrowheads="1"/>
          </p:cNvSpPr>
          <p:nvPr/>
        </p:nvSpPr>
        <p:spPr bwMode="auto">
          <a:xfrm>
            <a:off x="4500562" y="2500306"/>
            <a:ext cx="39243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oh, how they fill my eyes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 </a:t>
            </a:r>
            <a:r>
              <a:rPr lang="es-ES" sz="1800" dirty="0">
                <a:solidFill>
                  <a:schemeClr val="bg1"/>
                </a:solidFill>
              </a:rPr>
              <a:t>oh, como ellos llenan mis ojos </a:t>
            </a: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1" grpId="0"/>
      <p:bldP spid="61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3" name="Picture 15" descr="pr921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1619250" y="620713"/>
            <a:ext cx="2951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greetings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saludos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3708400" y="620713"/>
            <a:ext cx="19446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people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la gente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5076825" y="620713"/>
            <a:ext cx="23749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trouble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dificultades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/>
      <p:bldP spid="7181" grpId="0"/>
      <p:bldP spid="71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1031052-800x600-Thinking-about-yo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755650" y="692150"/>
            <a:ext cx="31686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5050"/>
                </a:solidFill>
              </a:rPr>
              <a:t>Reflections of my life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FF00"/>
                </a:solidFill>
              </a:rPr>
              <a:t>Reflexiones de mi vida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5219700" y="1484313"/>
            <a:ext cx="37068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5050"/>
                </a:solidFill>
              </a:rPr>
              <a:t>oh, how they fill my mind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 </a:t>
            </a:r>
            <a:r>
              <a:rPr lang="es-ES" sz="1800" dirty="0">
                <a:solidFill>
                  <a:srgbClr val="FFFF00"/>
                </a:solidFill>
              </a:rPr>
              <a:t>oh, como ellos llenan mi mente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/>
      <p:bldP spid="820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1044960-800x600-Sad-do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1928794" y="500042"/>
            <a:ext cx="324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All my sorrows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rgbClr val="FFFF00"/>
                </a:solidFill>
              </a:rPr>
              <a:t>Todas mis penas</a:t>
            </a: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1357290" y="1714488"/>
            <a:ext cx="2592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sad tomorrows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FF00"/>
                </a:solidFill>
              </a:rPr>
              <a:t>mañanas tristes</a:t>
            </a:r>
            <a:r>
              <a:rPr lang="en-US" sz="1800" dirty="0">
                <a:solidFill>
                  <a:srgbClr val="FFFF00"/>
                </a:solidFill>
              </a:rPr>
              <a:t> </a:t>
            </a:r>
            <a:endParaRPr lang="es-ES" sz="1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5" grpId="0"/>
      <p:bldP spid="92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097747-800x600-silhouette-of-the-road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1357290" y="857232"/>
            <a:ext cx="21605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Take me back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Regreso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2214546" y="1928802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my own home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mi hogar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23340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5643570" y="642918"/>
            <a:ext cx="251936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All my cryings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chemeClr val="bg1"/>
                </a:solidFill>
              </a:rPr>
              <a:t>Todas mis lágrimas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endParaRPr lang="es-ES" sz="1800" dirty="0">
              <a:solidFill>
                <a:schemeClr val="bg1"/>
              </a:solidFill>
            </a:endParaRP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1357290" y="1357298"/>
            <a:ext cx="27368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(all my cryings)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n-US" sz="1800" dirty="0">
                <a:solidFill>
                  <a:schemeClr val="bg1"/>
                </a:solidFill>
              </a:rPr>
              <a:t>(</a:t>
            </a:r>
            <a:r>
              <a:rPr lang="es-ES" sz="1800" dirty="0">
                <a:solidFill>
                  <a:schemeClr val="bg1"/>
                </a:solidFill>
              </a:rPr>
              <a:t>todas mis lágrimas)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20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4357686" y="2285992"/>
            <a:ext cx="43211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feel I'm dying, dying</a:t>
            </a:r>
            <a:r>
              <a:rPr lang="en-US" dirty="0">
                <a:solidFill>
                  <a:srgbClr val="00FF00"/>
                </a:solidFill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</a:rPr>
              <a:t>siento que estoy muriendo, muriendo</a:t>
            </a:r>
          </a:p>
        </p:txBody>
      </p:sp>
    </p:spTree>
  </p:cSld>
  <p:clrMapOvr>
    <a:masterClrMapping/>
  </p:clrMapOvr>
  <p:transition advClick="0" advTm="8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  <p:bldP spid="11276" grpId="0"/>
      <p:bldP spid="112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4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5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6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7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8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9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20" name="Picture 4" descr="C:\Documents and Settings\Administrador\Escritorio\491221-800x600-4b494ee5288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124075" y="765175"/>
            <a:ext cx="30241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Take me back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Regreso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995738" y="765175"/>
            <a:ext cx="33115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my own home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mi hogar</a:t>
            </a:r>
          </a:p>
        </p:txBody>
      </p:sp>
      <p:pic>
        <p:nvPicPr>
          <p:cNvPr id="12293" name="Picture 5" descr="C:\Documents and Settings\Administrador\Escritorio\1015563-800x600-1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5" descr="C:\Documents and Settings\Administrador\Escritorio\1015563-800x600-1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4" name="Picture 5" descr="C:\Documents and Settings\Administrador\Escritorio\1015563-800x600-1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5" descr="C:\Documents and Settings\Administrador\Escritorio\1015563-800x600-1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4" name="Picture 6" descr="C:\Documents and Settings\Administrador\Escritorio\1111303-800x600-Walking-alo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5" name="Picture 7" descr="C:\Documents and Settings\Administrador\Escritorio\1111303-800x600-Walking-alo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" name="Picture 8" descr="C:\Documents and Settings\Administrador\Escritorio\1111303-800x600-Walking-alo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9" descr="C:\Documents and Settings\Administrador\Escritorio\1111303-800x600-Walking-alo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" name="Picture 9" descr="C:\Documents and Settings\Administrador\Escritorio\1111303-800x600-Walking-alo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2298" name="Picture 10" descr="C:\Documents and Settings\Administrador\Escritorio\922268-800x600-walking_in_a_winterwonderland_by_diamonddesignhd-d4km18p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2299" name="Picture 11" descr="C:\Documents and Settings\Administrador\Escritorio\922268-800x600-walking_in_a_winterwonderland_by_diamonddesignhd-d4km18p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pic>
        <p:nvPicPr>
          <p:cNvPr id="33" name="Picture 11" descr="C:\Documents and Settings\Administrador\Escritorio\922268-800x600-walking_in_a_winterwonderland_by_diamonddesignhd-d4km18p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8000"/>
                            </p:stCondLst>
                            <p:childTnLst>
                              <p:par>
                                <p:cTn id="76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8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6000"/>
                            </p:stCondLst>
                            <p:childTnLst>
                              <p:par>
                                <p:cTn id="97" presetID="58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2000"/>
                            </p:stCondLst>
                            <p:childTnLst>
                              <p:par>
                                <p:cTn id="12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7" dur="3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3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1" name="Picture 19" descr="FOC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0"/>
            <a:ext cx="4581525" cy="6858000"/>
          </a:xfrm>
          <a:prstGeom prst="rect">
            <a:avLst/>
          </a:prstGeom>
          <a:noFill/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684213" y="836613"/>
            <a:ext cx="28082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I'm changing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Estoy cambiando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827088" y="2060575"/>
            <a:ext cx="28082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arranging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ordenándome</a:t>
            </a:r>
            <a:r>
              <a:rPr lang="en-U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68313" y="3500438"/>
            <a:ext cx="35290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I'm changing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estoy cambiando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/>
      <p:bldP spid="133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30241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I'm changing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Estoy cambiando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14352" name="Picture 16" descr="fo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0"/>
            <a:ext cx="4581525" cy="6858000"/>
          </a:xfrm>
          <a:prstGeom prst="rect">
            <a:avLst/>
          </a:prstGeom>
          <a:noFill/>
        </p:spPr>
      </p:pic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611188" y="2133600"/>
            <a:ext cx="25923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everything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todo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250825" y="3500438"/>
            <a:ext cx="41036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ah, everything around me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ah, todo alrededor de mi</a:t>
            </a: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4" grpId="0"/>
      <p:bldP spid="143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626780-800x600-THE-WORLD-IN-HIS-H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1692275" y="476250"/>
            <a:ext cx="30241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bg1"/>
                </a:solidFill>
                <a:effectLst/>
              </a:rPr>
              <a:t>The world is</a:t>
            </a:r>
            <a:r>
              <a:rPr lang="en-US" dirty="0" smtClean="0">
                <a:solidFill>
                  <a:schemeClr val="bg1"/>
                </a:solidFill>
                <a:effectLst/>
              </a:rPr>
              <a:t>                  </a:t>
            </a:r>
            <a:r>
              <a:rPr lang="es-ES" sz="1800" dirty="0">
                <a:solidFill>
                  <a:srgbClr val="FFFF00"/>
                </a:solidFill>
              </a:rPr>
              <a:t>El </a:t>
            </a:r>
            <a:r>
              <a:rPr lang="es-ES" sz="1800" dirty="0" smtClean="0">
                <a:solidFill>
                  <a:srgbClr val="FFFF00"/>
                </a:solidFill>
              </a:rPr>
              <a:t>mundo </a:t>
            </a:r>
            <a:r>
              <a:rPr lang="es-ES" sz="1800" dirty="0">
                <a:solidFill>
                  <a:srgbClr val="FFFF00"/>
                </a:solidFill>
              </a:rPr>
              <a:t>es 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395288" y="1844675"/>
            <a:ext cx="23050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</a:rPr>
              <a:t>a bad place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</a:t>
            </a:r>
            <a:r>
              <a:rPr lang="es-ES" sz="1800" dirty="0">
                <a:solidFill>
                  <a:srgbClr val="FFFF00"/>
                </a:solidFill>
              </a:rPr>
              <a:t>un lugar malo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1042988" y="3141663"/>
            <a:ext cx="24479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</a:rPr>
              <a:t>a bad place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</a:t>
            </a:r>
            <a:r>
              <a:rPr lang="es-ES" sz="1800" dirty="0">
                <a:solidFill>
                  <a:srgbClr val="FFFF00"/>
                </a:solidFill>
              </a:rPr>
              <a:t>un lugar malo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/>
      <p:bldP spid="15369" grpId="0"/>
      <p:bldP spid="153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55895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chemeClr val="bg1"/>
                </a:solidFill>
                <a:latin typeface="Comic Sans MS" pitchFamily="66" charset="0"/>
              </a:rPr>
              <a:t>, </a:t>
            </a:r>
            <a:endParaRPr lang="en-US" sz="1800" b="1" dirty="0">
              <a:solidFill>
                <a:srgbClr val="0000FF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18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8196" name="Picture 4" descr="C:\Documents and Settings\Administrador\Escritorio\25664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2571736" y="428604"/>
            <a:ext cx="38893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a terrible place to live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FFFF00"/>
                </a:solidFill>
              </a:rPr>
              <a:t>un terrible lugar para vivir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5554652" y="1643050"/>
            <a:ext cx="35893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oh, but I don't wanna die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FFFF00"/>
                </a:solidFill>
              </a:rPr>
              <a:t>oh, pero no deseo morir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  <p:bldP spid="163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Administrador\Escritorio\668393-800x600-fantasy-girl-s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30" name="Text Box 22"/>
          <p:cNvSpPr txBox="1">
            <a:spLocks noChangeArrowheads="1"/>
          </p:cNvSpPr>
          <p:nvPr/>
        </p:nvSpPr>
        <p:spPr bwMode="auto">
          <a:xfrm>
            <a:off x="1714480" y="500042"/>
            <a:ext cx="32400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All my sorrows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rgbClr val="FF0000"/>
                </a:solidFill>
              </a:rPr>
              <a:t>Todas mis penas</a:t>
            </a:r>
          </a:p>
        </p:txBody>
      </p:sp>
      <p:sp>
        <p:nvSpPr>
          <p:cNvPr id="17431" name="Text Box 23"/>
          <p:cNvSpPr txBox="1">
            <a:spLocks noChangeArrowheads="1"/>
          </p:cNvSpPr>
          <p:nvPr/>
        </p:nvSpPr>
        <p:spPr bwMode="auto">
          <a:xfrm>
            <a:off x="2714612" y="1571612"/>
            <a:ext cx="25923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</a:rPr>
              <a:t>sad tomorrows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</a:rPr>
              <a:t>mañanas tristes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endParaRPr lang="es-E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0" grpId="0"/>
      <p:bldP spid="174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Administrador\Escritorio\852789-800x600-226514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124075" y="981075"/>
            <a:ext cx="30241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Take me back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 smtClean="0">
                <a:solidFill>
                  <a:srgbClr val="FFFF00"/>
                </a:solidFill>
                <a:effectLst/>
              </a:rPr>
              <a:t>Regreso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3995738" y="981075"/>
            <a:ext cx="33115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to my own home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FFFF00"/>
                </a:solidFill>
              </a:rPr>
              <a:t>a mi hogar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istrador\Escritorio\757488-800x600-sad-gi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4716463" y="692150"/>
            <a:ext cx="27368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 my cryings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chemeClr val="bg1"/>
                </a:solidFill>
              </a:rPr>
              <a:t>Todas mis lágrimas</a:t>
            </a:r>
            <a:r>
              <a:rPr lang="en-US" sz="1800" dirty="0">
                <a:solidFill>
                  <a:srgbClr val="FF3300"/>
                </a:solidFill>
              </a:rPr>
              <a:t> </a:t>
            </a:r>
            <a:endParaRPr lang="es-ES" sz="1800" dirty="0">
              <a:solidFill>
                <a:srgbClr val="FF3300"/>
              </a:solidFill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867400" y="2133600"/>
            <a:ext cx="30241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(all my cryings)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n-US" sz="1800" dirty="0">
                <a:solidFill>
                  <a:schemeClr val="bg1"/>
                </a:solidFill>
              </a:rPr>
              <a:t>(</a:t>
            </a:r>
            <a:r>
              <a:rPr lang="es-ES" sz="1800" dirty="0">
                <a:solidFill>
                  <a:schemeClr val="bg1"/>
                </a:solidFill>
              </a:rPr>
              <a:t>todas mis lágrimas)</a:t>
            </a:r>
            <a:r>
              <a:rPr lang="en-US" sz="2000" dirty="0">
                <a:solidFill>
                  <a:srgbClr val="FF3300"/>
                </a:solidFill>
              </a:rPr>
              <a:t> </a:t>
            </a:r>
            <a:endParaRPr lang="es-ES" sz="2000" dirty="0">
              <a:solidFill>
                <a:srgbClr val="FF3300"/>
              </a:solidFill>
            </a:endParaRP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4535488" y="3500438"/>
            <a:ext cx="46085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feel I'm dying, dying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</a:rPr>
              <a:t>siento que estoy muriendo, muriendo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/>
      <p:bldP spid="19468" grpId="0"/>
      <p:bldP spid="1946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995166-800x600-Walking-Colo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3779838" y="981075"/>
            <a:ext cx="302418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</a:rPr>
              <a:t>Take me back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800" dirty="0" smtClean="0">
                <a:solidFill>
                  <a:schemeClr val="bg1"/>
                </a:solidFill>
              </a:rPr>
              <a:t>Regreso </a:t>
            </a:r>
            <a:endParaRPr lang="es-ES" sz="1800" dirty="0">
              <a:solidFill>
                <a:schemeClr val="bg1"/>
              </a:solidFill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6011863" y="981075"/>
            <a:ext cx="25923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to my own home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chemeClr val="bg1"/>
                </a:solidFill>
              </a:rPr>
              <a:t>a mi hogar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5651500" y="2133600"/>
            <a:ext cx="28813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(oh I'm going home)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chemeClr val="bg1"/>
                </a:solidFill>
              </a:rPr>
              <a:t>(oh, voy a casa)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/>
      <p:bldP spid="2048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055110-800x600-actress-sad-dako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6286512" y="500042"/>
            <a:ext cx="24479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All my sorrows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Todas mis penas</a:t>
            </a:r>
          </a:p>
        </p:txBody>
      </p:sp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6215074" y="2285992"/>
            <a:ext cx="20875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sad tomorrows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mañanas tristes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524" name="Text Box 20"/>
          <p:cNvSpPr txBox="1">
            <a:spLocks noChangeArrowheads="1"/>
          </p:cNvSpPr>
          <p:nvPr/>
        </p:nvSpPr>
        <p:spPr bwMode="auto">
          <a:xfrm>
            <a:off x="1500166" y="1000108"/>
            <a:ext cx="23050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</a:rPr>
              <a:t>(all my sorrows)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todas mis penas)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1" grpId="0"/>
      <p:bldP spid="21522" grpId="0"/>
      <p:bldP spid="215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52" name="Picture 24" descr="hombre 45 camina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1187450" y="765175"/>
            <a:ext cx="30241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Take me back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Regreso</a:t>
            </a:r>
            <a:endParaRPr lang="es-ES" sz="1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4787900" y="2924175"/>
            <a:ext cx="33115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my own home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mi hogar</a:t>
            </a: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4643438" y="1412875"/>
            <a:ext cx="302418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(take me back)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regreso)</a:t>
            </a:r>
            <a:r>
              <a:rPr lang="es-ES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2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marmalade07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7572396" y="6215082"/>
            <a:ext cx="1258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6600CC"/>
                </a:solidFill>
              </a:rPr>
              <a:t> </a:t>
            </a:r>
            <a:r>
              <a:rPr lang="es-ES" sz="1400" dirty="0">
                <a:solidFill>
                  <a:srgbClr val="6600CC"/>
                </a:solidFill>
              </a:rPr>
              <a:t>Roberto</a:t>
            </a: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3428992" y="2143116"/>
            <a:ext cx="24479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All my cryings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FF00"/>
                </a:solidFill>
              </a:rPr>
              <a:t>Todas mis lágrimas</a:t>
            </a:r>
            <a:r>
              <a:rPr lang="en-US" sz="1800" dirty="0">
                <a:solidFill>
                  <a:srgbClr val="FFFF00"/>
                </a:solidFill>
              </a:rPr>
              <a:t> </a:t>
            </a:r>
            <a:endParaRPr lang="es-ES" sz="1800" dirty="0">
              <a:solidFill>
                <a:srgbClr val="FFFF00"/>
              </a:solidFill>
            </a:endParaRPr>
          </a:p>
        </p:txBody>
      </p:sp>
      <p:sp>
        <p:nvSpPr>
          <p:cNvPr id="23568" name="Text Box 16"/>
          <p:cNvSpPr txBox="1">
            <a:spLocks noChangeArrowheads="1"/>
          </p:cNvSpPr>
          <p:nvPr/>
        </p:nvSpPr>
        <p:spPr bwMode="auto">
          <a:xfrm>
            <a:off x="3357554" y="3929066"/>
            <a:ext cx="24844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(all my cryings)                </a:t>
            </a:r>
            <a:r>
              <a:rPr lang="en-US" sz="1800" dirty="0">
                <a:solidFill>
                  <a:srgbClr val="6600CC"/>
                </a:solidFill>
              </a:rPr>
              <a:t>(</a:t>
            </a:r>
            <a:r>
              <a:rPr lang="es-ES" sz="1800" dirty="0">
                <a:solidFill>
                  <a:srgbClr val="6600CC"/>
                </a:solidFill>
              </a:rPr>
              <a:t>todas mis lágrimas</a:t>
            </a:r>
            <a:r>
              <a:rPr lang="es-ES" sz="1800" dirty="0">
                <a:solidFill>
                  <a:srgbClr val="6600CC"/>
                </a:solidFill>
                <a:effectLst/>
              </a:rPr>
              <a:t>)</a:t>
            </a:r>
            <a:r>
              <a:rPr lang="en-US" sz="200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2428860" y="5286388"/>
            <a:ext cx="43561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</a:rPr>
              <a:t>feel I'm dying, dying</a:t>
            </a:r>
            <a:r>
              <a:rPr lang="en-US" sz="200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siento que estoy muriendo, muriendo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7" grpId="0"/>
      <p:bldP spid="23568" grpId="0"/>
      <p:bldP spid="2356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1518</TotalTime>
  <Words>409</Words>
  <Application>Microsoft Office PowerPoint</Application>
  <PresentationFormat>Presentación en pantalla (4:3)</PresentationFormat>
  <Paragraphs>81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REFLEXIONS OF MY LIFE</dc:title>
  <cp:lastModifiedBy>Roberto</cp:lastModifiedBy>
  <cp:revision>101</cp:revision>
  <dcterms:created xsi:type="dcterms:W3CDTF">2007-04-03T21:50:14Z</dcterms:created>
  <dcterms:modified xsi:type="dcterms:W3CDTF">2012-12-14T22:09:27Z</dcterms:modified>
</cp:coreProperties>
</file>