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"/>
  </p:notesMasterIdLst>
  <p:sldIdLst>
    <p:sldId id="257" r:id="rId3"/>
    <p:sldId id="258" r:id="rId4"/>
    <p:sldId id="259" r:id="rId5"/>
  </p:sldIdLst>
  <p:sldSz cx="10512425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6Jg4NUQWVU3DUcJ29QvjQ==" hashData="ShVUvtlNAKyHCHDKZ7FtnXIHGd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EF31B9"/>
    <a:srgbClr val="F478D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008" y="-384"/>
      </p:cViewPr>
      <p:guideLst>
        <p:guide orient="horz" pos="2160"/>
        <p:guide pos="331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DBFE3E-22F3-42BA-A4BB-CDE36CCADF3A}" type="datetimeFigureOut">
              <a:rPr lang="es-ES" smtClean="0"/>
              <a:pPr/>
              <a:t>14/04/2019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00100" y="685800"/>
            <a:ext cx="52578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3FC7AA-4BE3-4A13-AC2E-B1182608950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959714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800100" y="685800"/>
            <a:ext cx="52578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3FC7AA-4BE3-4A13-AC2E-B11826089509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88432" y="2130427"/>
            <a:ext cx="8935562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76864" y="3886200"/>
            <a:ext cx="7358697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14/04/2019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14/04/2019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30409" y="4406902"/>
            <a:ext cx="8935562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30409" y="2906713"/>
            <a:ext cx="8935562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14/04/2019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25621" y="1600202"/>
            <a:ext cx="464298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343816" y="1600202"/>
            <a:ext cx="464298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14/04/2019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25621" y="1535113"/>
            <a:ext cx="464481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5621" y="2174875"/>
            <a:ext cx="464481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340166" y="1535113"/>
            <a:ext cx="46466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340166" y="2174875"/>
            <a:ext cx="46466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14/04/2019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14/04/2019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14/04/2019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5622" y="273050"/>
            <a:ext cx="345851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110066" y="273052"/>
            <a:ext cx="587673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25622" y="1435102"/>
            <a:ext cx="345851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14/04/2019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060509" y="4800600"/>
            <a:ext cx="630745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60509" y="612775"/>
            <a:ext cx="630745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060509" y="5367338"/>
            <a:ext cx="630745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14/04/2019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14/04/2019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621509" y="274640"/>
            <a:ext cx="2365295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25621" y="274640"/>
            <a:ext cx="692068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14/04/2019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88432" y="2130428"/>
            <a:ext cx="8935561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76864" y="3886200"/>
            <a:ext cx="7358698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8168346"/>
      </p:ext>
    </p:extLst>
  </p:cSld>
  <p:clrMapOvr>
    <a:masterClrMapping/>
  </p:clrMapOvr>
  <p:transition spd="slow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25621" y="274638"/>
            <a:ext cx="9461183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25621" y="1600202"/>
            <a:ext cx="9461183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25621" y="6356352"/>
            <a:ext cx="24528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4E56D4-5757-4997-9794-6B0A6F02613E}" type="datetimeFigureOut">
              <a:rPr lang="es-ES" smtClean="0"/>
              <a:pPr/>
              <a:t>14/04/2019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591746" y="6356352"/>
            <a:ext cx="332893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533905" y="6356352"/>
            <a:ext cx="24528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25621" y="6245225"/>
            <a:ext cx="2452899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>
    <p:rand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audio" Target="../media/audio4.wav"/><Relationship Id="rId18" Type="http://schemas.openxmlformats.org/officeDocument/2006/relationships/image" Target="../media/image10.jpeg"/><Relationship Id="rId26" Type="http://schemas.openxmlformats.org/officeDocument/2006/relationships/image" Target="../media/image14.jpeg"/><Relationship Id="rId39" Type="http://schemas.openxmlformats.org/officeDocument/2006/relationships/audio" Target="../media/audio17.wav"/><Relationship Id="rId21" Type="http://schemas.openxmlformats.org/officeDocument/2006/relationships/audio" Target="../media/audio8.wav"/><Relationship Id="rId34" Type="http://schemas.openxmlformats.org/officeDocument/2006/relationships/image" Target="../media/image18.png"/><Relationship Id="rId42" Type="http://schemas.openxmlformats.org/officeDocument/2006/relationships/image" Target="../media/image22.jpeg"/><Relationship Id="rId47" Type="http://schemas.openxmlformats.org/officeDocument/2006/relationships/audio" Target="../media/audio21.wav"/><Relationship Id="rId50" Type="http://schemas.openxmlformats.org/officeDocument/2006/relationships/image" Target="../media/image26.png"/><Relationship Id="rId7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9.jpeg"/><Relationship Id="rId29" Type="http://schemas.openxmlformats.org/officeDocument/2006/relationships/audio" Target="../media/audio12.wav"/><Relationship Id="rId11" Type="http://schemas.openxmlformats.org/officeDocument/2006/relationships/audio" Target="../media/audio3.wav"/><Relationship Id="rId24" Type="http://schemas.openxmlformats.org/officeDocument/2006/relationships/image" Target="../media/image13.jpeg"/><Relationship Id="rId32" Type="http://schemas.openxmlformats.org/officeDocument/2006/relationships/image" Target="../media/image17.jpeg"/><Relationship Id="rId37" Type="http://schemas.openxmlformats.org/officeDocument/2006/relationships/audio" Target="../media/audio16.wav"/><Relationship Id="rId40" Type="http://schemas.openxmlformats.org/officeDocument/2006/relationships/image" Target="../media/image21.png"/><Relationship Id="rId45" Type="http://schemas.openxmlformats.org/officeDocument/2006/relationships/audio" Target="../media/audio20.wav"/><Relationship Id="rId5" Type="http://schemas.openxmlformats.org/officeDocument/2006/relationships/image" Target="../media/image3.jpeg"/><Relationship Id="rId15" Type="http://schemas.openxmlformats.org/officeDocument/2006/relationships/audio" Target="../media/audio5.wav"/><Relationship Id="rId23" Type="http://schemas.openxmlformats.org/officeDocument/2006/relationships/audio" Target="../media/audio9.wav"/><Relationship Id="rId28" Type="http://schemas.openxmlformats.org/officeDocument/2006/relationships/image" Target="../media/image15.jpeg"/><Relationship Id="rId36" Type="http://schemas.openxmlformats.org/officeDocument/2006/relationships/image" Target="../media/image19.jpeg"/><Relationship Id="rId49" Type="http://schemas.openxmlformats.org/officeDocument/2006/relationships/audio" Target="../media/audio22.wav"/><Relationship Id="rId10" Type="http://schemas.openxmlformats.org/officeDocument/2006/relationships/image" Target="../media/image6.png"/><Relationship Id="rId19" Type="http://schemas.openxmlformats.org/officeDocument/2006/relationships/audio" Target="../media/audio7.wav"/><Relationship Id="rId31" Type="http://schemas.openxmlformats.org/officeDocument/2006/relationships/audio" Target="../media/audio13.wav"/><Relationship Id="rId44" Type="http://schemas.openxmlformats.org/officeDocument/2006/relationships/image" Target="../media/image23.jpeg"/><Relationship Id="rId4" Type="http://schemas.openxmlformats.org/officeDocument/2006/relationships/image" Target="../media/image2.gif"/><Relationship Id="rId9" Type="http://schemas.openxmlformats.org/officeDocument/2006/relationships/audio" Target="../media/audio2.wav"/><Relationship Id="rId14" Type="http://schemas.openxmlformats.org/officeDocument/2006/relationships/image" Target="../media/image8.jpeg"/><Relationship Id="rId22" Type="http://schemas.openxmlformats.org/officeDocument/2006/relationships/image" Target="../media/image12.jpeg"/><Relationship Id="rId27" Type="http://schemas.openxmlformats.org/officeDocument/2006/relationships/audio" Target="../media/audio11.wav"/><Relationship Id="rId30" Type="http://schemas.openxmlformats.org/officeDocument/2006/relationships/image" Target="../media/image16.jpeg"/><Relationship Id="rId35" Type="http://schemas.openxmlformats.org/officeDocument/2006/relationships/audio" Target="../media/audio15.wav"/><Relationship Id="rId43" Type="http://schemas.openxmlformats.org/officeDocument/2006/relationships/audio" Target="../media/audio19.wav"/><Relationship Id="rId48" Type="http://schemas.openxmlformats.org/officeDocument/2006/relationships/image" Target="../media/image25.png"/><Relationship Id="rId8" Type="http://schemas.openxmlformats.org/officeDocument/2006/relationships/image" Target="../media/image5.jpeg"/><Relationship Id="rId3" Type="http://schemas.openxmlformats.org/officeDocument/2006/relationships/image" Target="../media/image1.jpeg"/><Relationship Id="rId12" Type="http://schemas.openxmlformats.org/officeDocument/2006/relationships/image" Target="../media/image7.jpeg"/><Relationship Id="rId17" Type="http://schemas.openxmlformats.org/officeDocument/2006/relationships/audio" Target="../media/audio6.wav"/><Relationship Id="rId25" Type="http://schemas.openxmlformats.org/officeDocument/2006/relationships/audio" Target="../media/audio10.wav"/><Relationship Id="rId33" Type="http://schemas.openxmlformats.org/officeDocument/2006/relationships/audio" Target="../media/audio14.wav"/><Relationship Id="rId38" Type="http://schemas.openxmlformats.org/officeDocument/2006/relationships/image" Target="../media/image20.jpeg"/><Relationship Id="rId46" Type="http://schemas.openxmlformats.org/officeDocument/2006/relationships/image" Target="../media/image24.png"/><Relationship Id="rId20" Type="http://schemas.openxmlformats.org/officeDocument/2006/relationships/image" Target="../media/image11.jpeg"/><Relationship Id="rId41" Type="http://schemas.openxmlformats.org/officeDocument/2006/relationships/audio" Target="../media/audio18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29.jpeg"/><Relationship Id="rId4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1.png"/><Relationship Id="rId10" Type="http://schemas.openxmlformats.org/officeDocument/2006/relationships/image" Target="../media/image3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84105" y="3351644"/>
            <a:ext cx="6858000" cy="800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043415" y="3388992"/>
            <a:ext cx="6858000" cy="800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" y="0"/>
            <a:ext cx="105124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783312"/>
            <a:ext cx="105124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30678" y="5898150"/>
            <a:ext cx="655493" cy="75770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827320" y="5214950"/>
            <a:ext cx="3095124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19708" y="357166"/>
            <a:ext cx="9218109" cy="1626329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Black" pitchFamily="34" charset="0"/>
              </a:rPr>
              <a:t>Recordando TVE del ayer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009157" y="5938380"/>
            <a:ext cx="2071702" cy="779860"/>
          </a:xfrm>
          <a:prstGeom prst="rect">
            <a:avLst/>
          </a:prstGeom>
          <a:noFill/>
        </p:spPr>
      </p:pic>
      <p:sp>
        <p:nvSpPr>
          <p:cNvPr id="17" name="16 CuadroTexto"/>
          <p:cNvSpPr txBox="1"/>
          <p:nvPr/>
        </p:nvSpPr>
        <p:spPr>
          <a:xfrm>
            <a:off x="951178" y="4159389"/>
            <a:ext cx="16387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/>
              <a:t>VERANO </a:t>
            </a:r>
          </a:p>
          <a:p>
            <a:r>
              <a:rPr lang="es-ES" sz="1600" b="1" dirty="0" smtClean="0"/>
              <a:t>AZUL</a:t>
            </a:r>
            <a:endParaRPr lang="es-ES" sz="1600" b="1" dirty="0"/>
          </a:p>
        </p:txBody>
      </p:sp>
      <p:sp>
        <p:nvSpPr>
          <p:cNvPr id="23" name="22 CuadroTexto"/>
          <p:cNvSpPr txBox="1"/>
          <p:nvPr/>
        </p:nvSpPr>
        <p:spPr>
          <a:xfrm>
            <a:off x="2735380" y="3991208"/>
            <a:ext cx="18250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/>
              <a:t>VAMOS A </a:t>
            </a:r>
          </a:p>
          <a:p>
            <a:r>
              <a:rPr lang="es-ES" sz="1600" b="1" dirty="0" smtClean="0"/>
              <a:t>LA CAMA</a:t>
            </a:r>
            <a:endParaRPr lang="es-ES" sz="1600" b="1" dirty="0"/>
          </a:p>
        </p:txBody>
      </p:sp>
      <p:sp>
        <p:nvSpPr>
          <p:cNvPr id="26" name="25 CuadroTexto"/>
          <p:cNvSpPr txBox="1"/>
          <p:nvPr/>
        </p:nvSpPr>
        <p:spPr>
          <a:xfrm>
            <a:off x="911751" y="2092132"/>
            <a:ext cx="15170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latin typeface="+mj-lt"/>
              </a:rPr>
              <a:t>EL HOMBRE </a:t>
            </a:r>
          </a:p>
          <a:p>
            <a:r>
              <a:rPr lang="es-ES" sz="1600" b="1" dirty="0" smtClean="0">
                <a:latin typeface="+mj-lt"/>
              </a:rPr>
              <a:t>Y LA TIERRA</a:t>
            </a:r>
            <a:endParaRPr lang="es-ES" sz="1600" b="1" dirty="0">
              <a:latin typeface="+mj-lt"/>
            </a:endParaRPr>
          </a:p>
        </p:txBody>
      </p:sp>
      <p:sp>
        <p:nvSpPr>
          <p:cNvPr id="33" name="32 Rectángulo"/>
          <p:cNvSpPr/>
          <p:nvPr/>
        </p:nvSpPr>
        <p:spPr>
          <a:xfrm>
            <a:off x="6494635" y="3110970"/>
            <a:ext cx="125836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600" b="1" dirty="0" smtClean="0">
                <a:latin typeface="+mj-lt"/>
                <a:cs typeface="Arial" pitchFamily="34" charset="0"/>
              </a:rPr>
              <a:t>REINA POR </a:t>
            </a:r>
          </a:p>
          <a:p>
            <a:r>
              <a:rPr lang="es-ES" sz="1600" b="1" dirty="0" smtClean="0">
                <a:latin typeface="+mj-lt"/>
                <a:cs typeface="Arial" pitchFamily="34" charset="0"/>
              </a:rPr>
              <a:t>UN DIA</a:t>
            </a:r>
            <a:endParaRPr lang="es-ES" sz="1600" b="1" dirty="0">
              <a:latin typeface="+mj-lt"/>
              <a:cs typeface="Arial" pitchFamily="34" charset="0"/>
            </a:endParaRPr>
          </a:p>
        </p:txBody>
      </p:sp>
      <p:sp>
        <p:nvSpPr>
          <p:cNvPr id="35" name="34 CuadroTexto"/>
          <p:cNvSpPr txBox="1"/>
          <p:nvPr/>
        </p:nvSpPr>
        <p:spPr>
          <a:xfrm>
            <a:off x="4735047" y="1847776"/>
            <a:ext cx="8812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/>
              <a:t>PIPI</a:t>
            </a:r>
          </a:p>
          <a:p>
            <a:r>
              <a:rPr lang="es-ES" sz="1600" b="1" dirty="0" smtClean="0"/>
              <a:t>CALZA</a:t>
            </a:r>
          </a:p>
          <a:p>
            <a:r>
              <a:rPr lang="es-ES" sz="1600" b="1" dirty="0" smtClean="0"/>
              <a:t>LARGAS</a:t>
            </a:r>
            <a:endParaRPr lang="es-ES" sz="1600" b="1" dirty="0"/>
          </a:p>
        </p:txBody>
      </p:sp>
      <p:sp>
        <p:nvSpPr>
          <p:cNvPr id="40" name="39 CuadroTexto"/>
          <p:cNvSpPr txBox="1"/>
          <p:nvPr/>
        </p:nvSpPr>
        <p:spPr>
          <a:xfrm>
            <a:off x="6442606" y="4114318"/>
            <a:ext cx="6812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b="1" dirty="0" smtClean="0"/>
              <a:t>FAM</a:t>
            </a:r>
            <a:r>
              <a:rPr lang="es-ES" sz="1400" b="1" dirty="0" smtClean="0"/>
              <a:t>A</a:t>
            </a:r>
            <a:endParaRPr lang="es-ES" sz="1400" b="1" dirty="0"/>
          </a:p>
        </p:txBody>
      </p:sp>
      <p:sp>
        <p:nvSpPr>
          <p:cNvPr id="38" name="37 CuadroTexto"/>
          <p:cNvSpPr txBox="1"/>
          <p:nvPr/>
        </p:nvSpPr>
        <p:spPr>
          <a:xfrm>
            <a:off x="2694239" y="2946436"/>
            <a:ext cx="15888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/>
              <a:t>HABIA UNA </a:t>
            </a:r>
          </a:p>
          <a:p>
            <a:r>
              <a:rPr lang="es-ES" sz="1600" b="1" dirty="0" smtClean="0"/>
              <a:t>VEZ UN CIRCO</a:t>
            </a:r>
            <a:endParaRPr lang="es-ES" sz="1600" b="1" dirty="0"/>
          </a:p>
        </p:txBody>
      </p:sp>
      <p:sp>
        <p:nvSpPr>
          <p:cNvPr id="41" name="40 Rectángulo"/>
          <p:cNvSpPr/>
          <p:nvPr/>
        </p:nvSpPr>
        <p:spPr>
          <a:xfrm>
            <a:off x="956816" y="3215189"/>
            <a:ext cx="65274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600" b="1" dirty="0" smtClean="0"/>
              <a:t>HEIDI</a:t>
            </a:r>
            <a:endParaRPr lang="es-ES" sz="1400" b="1" dirty="0"/>
          </a:p>
        </p:txBody>
      </p:sp>
      <p:sp>
        <p:nvSpPr>
          <p:cNvPr id="43" name="42 Rectángulo"/>
          <p:cNvSpPr/>
          <p:nvPr/>
        </p:nvSpPr>
        <p:spPr>
          <a:xfrm>
            <a:off x="2735380" y="2264204"/>
            <a:ext cx="85016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600" b="1" dirty="0" smtClean="0"/>
              <a:t>MARCO</a:t>
            </a:r>
          </a:p>
        </p:txBody>
      </p:sp>
      <p:sp>
        <p:nvSpPr>
          <p:cNvPr id="45" name="44 Rectángulo"/>
          <p:cNvSpPr/>
          <p:nvPr/>
        </p:nvSpPr>
        <p:spPr>
          <a:xfrm>
            <a:off x="4807926" y="4954172"/>
            <a:ext cx="118673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600" b="1" dirty="0" smtClean="0"/>
              <a:t>QUIJOTE </a:t>
            </a:r>
          </a:p>
          <a:p>
            <a:r>
              <a:rPr lang="es-ES" sz="1600" b="1" dirty="0" smtClean="0"/>
              <a:t>SANCHO</a:t>
            </a:r>
            <a:endParaRPr lang="es-ES" sz="1600" b="1" dirty="0"/>
          </a:p>
        </p:txBody>
      </p:sp>
      <p:sp>
        <p:nvSpPr>
          <p:cNvPr id="52" name="51 CuadroTexto"/>
          <p:cNvSpPr txBox="1"/>
          <p:nvPr/>
        </p:nvSpPr>
        <p:spPr>
          <a:xfrm>
            <a:off x="2745655" y="5078120"/>
            <a:ext cx="91621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b="1" dirty="0" smtClean="0"/>
              <a:t>CURRO </a:t>
            </a:r>
          </a:p>
          <a:p>
            <a:r>
              <a:rPr lang="es-ES" sz="1600" b="1" dirty="0" smtClean="0"/>
              <a:t>JIMENEZ</a:t>
            </a:r>
            <a:endParaRPr lang="es-ES" sz="1600" b="1" dirty="0"/>
          </a:p>
        </p:txBody>
      </p:sp>
      <p:sp>
        <p:nvSpPr>
          <p:cNvPr id="55" name="54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9616347" y="6117883"/>
            <a:ext cx="642942" cy="328036"/>
          </a:xfrm>
          <a:prstGeom prst="actionButtonForwardNex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56" name="55 CuadroTexto"/>
          <p:cNvSpPr txBox="1"/>
          <p:nvPr/>
        </p:nvSpPr>
        <p:spPr>
          <a:xfrm>
            <a:off x="8328046" y="6143644"/>
            <a:ext cx="12883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/>
              <a:t>PARA SALIR</a:t>
            </a:r>
            <a:endParaRPr lang="es-ES" b="1" dirty="0"/>
          </a:p>
        </p:txBody>
      </p:sp>
      <p:sp>
        <p:nvSpPr>
          <p:cNvPr id="57" name="56 Rectángulo"/>
          <p:cNvSpPr/>
          <p:nvPr/>
        </p:nvSpPr>
        <p:spPr>
          <a:xfrm>
            <a:off x="3373998" y="6143644"/>
            <a:ext cx="4954048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>
                <a:solidFill>
                  <a:srgbClr val="0000FF"/>
                </a:solidFill>
              </a:rPr>
              <a:t>PINCHA EN LOS DISCOS PARA OIR LAS CANCIONES</a:t>
            </a:r>
            <a:endParaRPr lang="es-ES" b="1" dirty="0">
              <a:solidFill>
                <a:srgbClr val="0000FF"/>
              </a:solidFill>
            </a:endParaRPr>
          </a:p>
        </p:txBody>
      </p:sp>
      <p:sp>
        <p:nvSpPr>
          <p:cNvPr id="39" name="38 CuadroTexto"/>
          <p:cNvSpPr txBox="1"/>
          <p:nvPr/>
        </p:nvSpPr>
        <p:spPr>
          <a:xfrm>
            <a:off x="4737062" y="3035089"/>
            <a:ext cx="10517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/>
              <a:t>LA ABEJA </a:t>
            </a:r>
          </a:p>
          <a:p>
            <a:r>
              <a:rPr lang="es-ES" sz="1600" b="1" dirty="0" smtClean="0"/>
              <a:t>MAYA</a:t>
            </a:r>
            <a:endParaRPr lang="es-ES" sz="1600" b="1" dirty="0"/>
          </a:p>
        </p:txBody>
      </p:sp>
      <p:sp>
        <p:nvSpPr>
          <p:cNvPr id="2" name="1 Rectángulo"/>
          <p:cNvSpPr/>
          <p:nvPr/>
        </p:nvSpPr>
        <p:spPr>
          <a:xfrm>
            <a:off x="1023229" y="4922561"/>
            <a:ext cx="160886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600" b="1" dirty="0" smtClean="0"/>
              <a:t>CRONICAS</a:t>
            </a:r>
          </a:p>
          <a:p>
            <a:r>
              <a:rPr lang="es-ES" sz="1600" b="1" dirty="0" smtClean="0"/>
              <a:t>DE UN </a:t>
            </a:r>
          </a:p>
          <a:p>
            <a:r>
              <a:rPr lang="es-ES" sz="1600" b="1" dirty="0" smtClean="0"/>
              <a:t>PUEBLO</a:t>
            </a:r>
            <a:endParaRPr lang="es-ES" sz="1600" b="1" dirty="0"/>
          </a:p>
        </p:txBody>
      </p:sp>
      <p:sp>
        <p:nvSpPr>
          <p:cNvPr id="3" name="AutoShape 4" descr="Resultado de imagen de tino casal elois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759626" y="3917913"/>
            <a:ext cx="116654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600" b="1" dirty="0" smtClean="0"/>
              <a:t>EL LIBRO </a:t>
            </a:r>
          </a:p>
          <a:p>
            <a:r>
              <a:rPr lang="es-ES" sz="1600" b="1" dirty="0" smtClean="0"/>
              <a:t>GORDO </a:t>
            </a:r>
          </a:p>
          <a:p>
            <a:r>
              <a:rPr lang="es-ES" sz="1600" b="1" dirty="0" smtClean="0"/>
              <a:t>DE PETETE</a:t>
            </a:r>
            <a:endParaRPr lang="es-ES" sz="1600" b="1" dirty="0"/>
          </a:p>
        </p:txBody>
      </p:sp>
      <p:sp>
        <p:nvSpPr>
          <p:cNvPr id="11" name="10 Rectángulo"/>
          <p:cNvSpPr/>
          <p:nvPr/>
        </p:nvSpPr>
        <p:spPr>
          <a:xfrm>
            <a:off x="6494915" y="2198890"/>
            <a:ext cx="14938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600" b="1" dirty="0" smtClean="0"/>
              <a:t>CUENTAME COMO PASO</a:t>
            </a:r>
            <a:endParaRPr lang="es-ES" sz="1600" b="1" dirty="0"/>
          </a:p>
        </p:txBody>
      </p:sp>
      <p:pic>
        <p:nvPicPr>
          <p:cNvPr id="1026" name="Picture 2" descr="Resultado de imagen de el hombre y la tierra">
            <a:hlinkClick r:id="" action="ppaction://noaction" highlightClick="1">
              <a:snd r:embed="rId7" name="TelevisionElhombreylatierra.wav"/>
            </a:hlinkClick>
          </p:cNvPr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01" r="16812"/>
          <a:stretch/>
        </p:blipFill>
        <p:spPr bwMode="auto">
          <a:xfrm>
            <a:off x="269733" y="1875644"/>
            <a:ext cx="681444" cy="775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>
            <a:hlinkClick r:id="" action="ppaction://noaction" highlightClick="1">
              <a:snd r:embed="rId9" name="TelevisionHeidi.wav"/>
            </a:hlinkClick>
          </p:cNvPr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04" r="6203"/>
          <a:stretch/>
        </p:blipFill>
        <p:spPr bwMode="auto">
          <a:xfrm>
            <a:off x="226700" y="2776989"/>
            <a:ext cx="724477" cy="842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 descr="Imagen relacionada">
            <a:hlinkClick r:id="" action="ppaction://noaction" highlightClick="1">
              <a:snd r:embed="rId11" name="TelevisionVeranoazul.wav"/>
            </a:hlinkClick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727" y="3806191"/>
            <a:ext cx="709673" cy="935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Imagen relacionada">
            <a:hlinkClick r:id="" action="ppaction://noaction" highlightClick="1">
              <a:snd r:embed="rId13" name="TelevisionCronicasdeunpueblo.wav"/>
            </a:hlinkClick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754" y="4856260"/>
            <a:ext cx="648646" cy="717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Resultado de imagen de marco en un pueblo italiano">
            <a:hlinkClick r:id="" action="ppaction://noaction" highlightClick="1">
              <a:snd r:embed="rId15" name="TelevisionMarco.wav"/>
            </a:hlinkClick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5113" y="1848538"/>
            <a:ext cx="680542" cy="899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Imagen relacionada">
            <a:hlinkClick r:id="" action="ppaction://noaction" highlightClick="1">
              <a:snd r:embed="rId17" name="TelevisionHabiaunavezuncirco.wav"/>
            </a:hlinkClick>
          </p:cNvPr>
          <p:cNvPicPr>
            <a:picLocks noChangeAspect="1" noChangeArrowheads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52" r="12533"/>
          <a:stretch/>
        </p:blipFill>
        <p:spPr bwMode="auto">
          <a:xfrm>
            <a:off x="2077482" y="2832311"/>
            <a:ext cx="636581" cy="765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esultado de imagen de vamos a la cama">
            <a:hlinkClick r:id="" action="ppaction://noaction" highlightClick="1">
              <a:snd r:embed="rId19" name="TelevisionVamosalacama.wav"/>
            </a:hlinkClick>
          </p:cNvPr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5008" y="3728955"/>
            <a:ext cx="674517" cy="835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Imagen relacionada">
            <a:hlinkClick r:id="" action="ppaction://noaction" highlightClick="1">
              <a:snd r:embed="rId21" name="TelevisionCurrojimenez.wav"/>
            </a:hlinkClick>
          </p:cNvPr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0638" y="4799510"/>
            <a:ext cx="658887" cy="860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Resultado de imagen de Pippicalzaslargas">
            <a:hlinkClick r:id="" action="ppaction://noaction" highlightClick="1">
              <a:snd r:embed="rId23" name="TelevisionPippicalzaslargas.wav"/>
            </a:hlinkClick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8765" y="1923793"/>
            <a:ext cx="652234" cy="727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n relacionada">
            <a:hlinkClick r:id="" action="ppaction://noaction" highlightClick="1">
              <a:snd r:embed="rId25" name="TelevisionLaabejamaya.wav"/>
            </a:hlinkClick>
          </p:cNvPr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2813" y="2704246"/>
            <a:ext cx="652234" cy="923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Resultado de imagen de el libro gordo de petete">
            <a:hlinkClick r:id="" action="ppaction://noaction" highlightClick="1">
              <a:snd r:embed="rId27" name="TelevisionElibrogordodepedreteyeldinero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3690" y="3695745"/>
            <a:ext cx="652234" cy="927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Resultado de imagen de quijote sancho">
            <a:hlinkClick r:id="" action="ppaction://noaction" highlightClick="1">
              <a:snd r:embed="rId29" name="ParchisQuijoteysancho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2813" y="4748909"/>
            <a:ext cx="693417" cy="913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Resultado de imagen de cuentame ana belen">
            <a:hlinkClick r:id="" action="ppaction://noaction" highlightClick="1">
              <a:snd r:embed="rId31" name="TelevisionCuentame(Anabelen)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8768" y="1937923"/>
            <a:ext cx="633513" cy="841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>
            <a:hlinkClick r:id="" action="ppaction://noaction" highlightClick="1">
              <a:snd r:embed="rId33" name="TelevisionReinaporundia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4092" y="2918421"/>
            <a:ext cx="622802" cy="7573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9" name="Picture 15" descr="Imagen relacionada">
            <a:hlinkClick r:id="" action="ppaction://noaction" highlightClick="1">
              <a:snd r:embed="rId35" name="TelevisionFama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8668" y="3792436"/>
            <a:ext cx="643613" cy="830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Resultado de imagen de bonanza">
            <a:hlinkClick r:id="" action="ppaction://noaction" highlightClick="1">
              <a:snd r:embed="rId37" name="TelevisionBonanza.wav"/>
            </a:hlinkClick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7139" y="4661350"/>
            <a:ext cx="645141" cy="833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CuadroTexto"/>
          <p:cNvSpPr txBox="1"/>
          <p:nvPr/>
        </p:nvSpPr>
        <p:spPr>
          <a:xfrm>
            <a:off x="6494915" y="5045672"/>
            <a:ext cx="105528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b="1" dirty="0" smtClean="0"/>
              <a:t>BONANZA</a:t>
            </a:r>
            <a:endParaRPr lang="es-ES" sz="1600" b="1" dirty="0"/>
          </a:p>
        </p:txBody>
      </p:sp>
      <p:pic>
        <p:nvPicPr>
          <p:cNvPr id="1042" name="Picture 18">
            <a:hlinkClick r:id="" action="ppaction://noaction" highlightClick="1">
              <a:snd r:embed="rId39" name="TelevisionAceitunaslaespannola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8541" y="2200690"/>
            <a:ext cx="855168" cy="12848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4" name="Picture 20" descr="Resultado de imagen de cola cao">
            <a:hlinkClick r:id="" action="ppaction://noaction" highlightClick="1">
              <a:snd r:embed="rId41" name="TelevisionColacao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4746" y="2200690"/>
            <a:ext cx="786818" cy="1228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Imagen relacionada">
            <a:hlinkClick r:id="" action="ppaction://noaction" highlightClick="1">
              <a:snd r:embed="rId43" name="TelevisionElAlmendro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1290" y="3549998"/>
            <a:ext cx="882419" cy="882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7861362" y="2020795"/>
            <a:ext cx="466684" cy="4031873"/>
          </a:xfrm>
          <a:prstGeom prst="rect">
            <a:avLst/>
          </a:prstGeom>
          <a:solidFill>
            <a:srgbClr val="FFFF00"/>
          </a:solidFill>
          <a:ln>
            <a:solidFill>
              <a:srgbClr val="0000FF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00FF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ANUNCIOS</a:t>
            </a:r>
            <a:endParaRPr lang="es-ES" sz="32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00FF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1051" name="Picture 27">
            <a:hlinkClick r:id="" action="ppaction://noaction" highlightClick="1">
              <a:snd r:embed="rId45" name="TelevisionLasmunnecasdefamosa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4747" y="3523779"/>
            <a:ext cx="786818" cy="10522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2" name="Picture 28">
            <a:hlinkClick r:id="" action="ppaction://noaction" highlightClick="1">
              <a:snd r:embed="rId47" name="TelevisionAnunciodefarala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7063" y="4662524"/>
            <a:ext cx="792226" cy="10003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3" name="Picture 29">
            <a:hlinkClick r:id="" action="ppaction://noaction" highlightClick="1">
              <a:snd r:embed="rId49" name="JEMochiAltafidelidad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4747" y="4663977"/>
            <a:ext cx="827891" cy="9989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9" descr="C:\Users\Jose Luis\Desktop\screen-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512425" cy="6858000"/>
          </a:xfrm>
          <a:prstGeom prst="rect">
            <a:avLst/>
          </a:prstGeom>
          <a:noFill/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8000"/>
          </a:blip>
          <a:srcRect/>
          <a:stretch>
            <a:fillRect/>
          </a:stretch>
        </p:blipFill>
        <p:spPr bwMode="auto">
          <a:xfrm>
            <a:off x="-1" y="1"/>
            <a:ext cx="10512426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88988" y="3389001"/>
            <a:ext cx="6858000" cy="800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043418" y="3389001"/>
            <a:ext cx="6858000" cy="800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0"/>
            <a:ext cx="10512425" cy="695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6783319"/>
            <a:ext cx="10512425" cy="746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31855" y="5803936"/>
            <a:ext cx="692726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276722" y="4572019"/>
            <a:ext cx="3095124" cy="1100994"/>
          </a:xfrm>
          <a:prstGeom prst="rect">
            <a:avLst/>
          </a:prstGeom>
        </p:spPr>
        <p:txBody>
          <a:bodyPr wrap="square" lIns="84505" tIns="42253" rIns="84505" bIns="42253">
            <a:spAutoFit/>
          </a:bodyPr>
          <a:lstStyle/>
          <a:p>
            <a:pPr algn="ctr"/>
            <a:endParaRPr lang="es-ES" sz="66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40623" y="501228"/>
            <a:ext cx="3220467" cy="3146799"/>
          </a:xfrm>
          <a:prstGeom prst="rect">
            <a:avLst/>
          </a:prstGeom>
        </p:spPr>
        <p:txBody>
          <a:bodyPr wrap="none" lIns="84505" tIns="42253" rIns="84505" bIns="42253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4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UN FUERTE </a:t>
            </a:r>
          </a:p>
          <a:p>
            <a:pPr algn="ctr"/>
            <a:r>
              <a:rPr lang="es-ES" sz="34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ABRAZO,</a:t>
            </a:r>
          </a:p>
          <a:p>
            <a:pPr algn="ctr"/>
            <a:r>
              <a:rPr lang="es-ES" sz="34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QUE TENGAS</a:t>
            </a:r>
          </a:p>
          <a:p>
            <a:pPr algn="ctr"/>
            <a:r>
              <a:rPr lang="es-ES" sz="34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 UN BUEN DIA</a:t>
            </a:r>
          </a:p>
          <a:p>
            <a:pPr algn="ctr"/>
            <a:endParaRPr lang="es-ES" sz="34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122507" y="7"/>
            <a:ext cx="4021713" cy="642391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5766" tIns="52883" rIns="105766" bIns="52883">
            <a:spAutoFit/>
          </a:bodyPr>
          <a:lstStyle/>
          <a:p>
            <a:pPr algn="ctr" defTabSz="1057595" eaLnBrk="0" hangingPunct="0">
              <a:spcBef>
                <a:spcPct val="50000"/>
              </a:spcBef>
            </a:pPr>
            <a:endParaRPr lang="fr-FR" sz="41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57595" eaLnBrk="0" hangingPunct="0">
              <a:spcBef>
                <a:spcPct val="50000"/>
              </a:spcBef>
            </a:pPr>
            <a:r>
              <a:rPr lang="fr-FR" sz="41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41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41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57595" eaLnBrk="0" hangingPunct="0">
                <a:spcBef>
                  <a:spcPct val="50000"/>
                </a:spcBef>
              </a:pPr>
              <a:t>domingo, 14 de abril de 2019</a:t>
            </a:fld>
            <a:endParaRPr lang="es-ES" sz="41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57595" eaLnBrk="0" hangingPunct="0">
              <a:spcBef>
                <a:spcPct val="50000"/>
              </a:spcBef>
            </a:pPr>
            <a:r>
              <a:rPr lang="fr-FR" sz="37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7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7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7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7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57595" eaLnBrk="0" hangingPunct="0">
                <a:spcBef>
                  <a:spcPct val="50000"/>
                </a:spcBef>
              </a:pPr>
              <a:t>21:27</a:t>
            </a:fld>
            <a:r>
              <a:rPr lang="fr-FR" sz="37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7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7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7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57595" eaLnBrk="0" hangingPunct="0">
              <a:spcBef>
                <a:spcPct val="50000"/>
              </a:spcBef>
            </a:pPr>
            <a:endParaRPr lang="fr-FR" sz="37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457854" y="5611366"/>
            <a:ext cx="2309464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512425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512425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7693" y="0"/>
            <a:ext cx="5606627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512425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14053" y="4724402"/>
            <a:ext cx="3066124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2662" y="4191000"/>
            <a:ext cx="271571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2989" y="4876800"/>
            <a:ext cx="1401657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971800"/>
            <a:ext cx="61322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505200"/>
            <a:ext cx="61322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038600"/>
            <a:ext cx="61322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572000"/>
            <a:ext cx="61322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CORDANDO TVE DEL AYE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RECORDANDO TVE DEL AYER</Template>
  <TotalTime>0</TotalTime>
  <Words>98</Words>
  <Application>Microsoft Office PowerPoint</Application>
  <PresentationFormat>Personalizado</PresentationFormat>
  <Paragraphs>44</Paragraphs>
  <Slides>3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</vt:i4>
      </vt:variant>
    </vt:vector>
  </HeadingPairs>
  <TitlesOfParts>
    <vt:vector size="5" baseType="lpstr">
      <vt:lpstr>RECORDANDO TVE DEL AYER</vt:lpstr>
      <vt:lpstr>Diseño predeterminado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2019-04-14T19:27:25Z</dcterms:created>
  <dcterms:modified xsi:type="dcterms:W3CDTF">2019-04-14T19:28:12Z</dcterms:modified>
</cp:coreProperties>
</file>