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8" r:id="rId4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B3w+/rXcSE3ffps81E8DA" hashData="OlXUytrNTlpTC/qUw5/gw36MfY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618" y="-90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30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15/11/2018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audio" Target="../media/audio6.wav"/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4" Type="http://schemas.openxmlformats.org/officeDocument/2006/relationships/image" Target="../media/image2.gif"/><Relationship Id="rId9" Type="http://schemas.openxmlformats.org/officeDocument/2006/relationships/audio" Target="../media/audio2.wav"/><Relationship Id="rId14" Type="http://schemas.openxmlformats.org/officeDocument/2006/relationships/audio" Target="../media/audio7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ose Luis\Desktop\a547d8f3fedcc9f4d9852d129aa07a9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1827213" y="-1827213"/>
            <a:ext cx="6858000" cy="10512426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90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6990" y="557214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27056" y="500042"/>
            <a:ext cx="3398824" cy="435774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Recordando  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LUCHO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GATICA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969932" y="5572140"/>
            <a:ext cx="2071702" cy="779860"/>
          </a:xfrm>
          <a:prstGeom prst="rect">
            <a:avLst/>
          </a:prstGeom>
          <a:noFill/>
        </p:spPr>
      </p:pic>
      <p:sp>
        <p:nvSpPr>
          <p:cNvPr id="40" name="39 CuadroTexto"/>
          <p:cNvSpPr txBox="1"/>
          <p:nvPr/>
        </p:nvSpPr>
        <p:spPr>
          <a:xfrm>
            <a:off x="5256212" y="571480"/>
            <a:ext cx="1013547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" action="ppaction://noaction">
                  <a:snd r:embed="rId7" name="LuchogaticaReloj.wav"/>
                </a:hlinkClick>
              </a:rPr>
              <a:t>EL RELOJ</a:t>
            </a:r>
            <a:endParaRPr lang="es-ES" b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3930" y="6143644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2827320" y="6286520"/>
            <a:ext cx="5051063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PINCHA EN LOS </a:t>
            </a:r>
            <a:r>
              <a:rPr lang="es-ES" b="1" dirty="0" smtClean="0"/>
              <a:t>TITULOS </a:t>
            </a:r>
            <a:r>
              <a:rPr lang="es-ES" b="1" dirty="0" smtClean="0"/>
              <a:t>PARA OIR LAS CANCIONES</a:t>
            </a:r>
            <a:endParaRPr lang="es-ES" b="1" dirty="0"/>
          </a:p>
        </p:txBody>
      </p:sp>
      <p:pic>
        <p:nvPicPr>
          <p:cNvPr id="1026" name="Picture 2" descr="C:\Users\Jose Luis\Desktop\q-LUCHOG.jpg"/>
          <p:cNvPicPr>
            <a:picLocks noChangeAspect="1" noChangeArrowheads="1"/>
          </p:cNvPicPr>
          <p:nvPr/>
        </p:nvPicPr>
        <p:blipFill>
          <a:blip r:embed="rId8"/>
          <a:srcRect b="11547"/>
          <a:stretch>
            <a:fillRect/>
          </a:stretch>
        </p:blipFill>
        <p:spPr bwMode="auto">
          <a:xfrm>
            <a:off x="7045147" y="357166"/>
            <a:ext cx="3149800" cy="3071834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5327650" y="1285860"/>
            <a:ext cx="99257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" action="ppaction://noaction">
                  <a:snd r:embed="rId9" name="LuchogaticaEnvidia.wav"/>
                </a:hlinkClick>
              </a:rPr>
              <a:t>ENVIDIA</a:t>
            </a:r>
            <a:endParaRPr lang="es-ES" b="1" dirty="0"/>
          </a:p>
        </p:txBody>
      </p:sp>
      <p:sp>
        <p:nvSpPr>
          <p:cNvPr id="17" name="16 CuadroTexto"/>
          <p:cNvSpPr txBox="1"/>
          <p:nvPr/>
        </p:nvSpPr>
        <p:spPr>
          <a:xfrm>
            <a:off x="5256212" y="2143116"/>
            <a:ext cx="1131335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" action="ppaction://noaction">
                  <a:snd r:embed="rId10" name="LuchogaticaLabarca.wav"/>
                </a:hlinkClick>
              </a:rPr>
              <a:t>LA BARCA</a:t>
            </a:r>
            <a:endParaRPr lang="es-ES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5184774" y="3643314"/>
            <a:ext cx="228504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" action="ppaction://noaction">
                  <a:snd r:embed="rId11" name="LuchoGaticaSolamenteunavez.wav"/>
                </a:hlinkClick>
              </a:rPr>
              <a:t>SOLAMENTE UNA VEZ</a:t>
            </a:r>
            <a:endParaRPr lang="es-ES" b="1" dirty="0"/>
          </a:p>
        </p:txBody>
      </p:sp>
      <p:sp>
        <p:nvSpPr>
          <p:cNvPr id="20" name="19 CuadroTexto">
            <a:hlinkClick r:id="" action="ppaction://noaction">
              <a:snd r:embed="rId12" name="LGaticaApenasabralanoche.wav"/>
            </a:hlinkClick>
          </p:cNvPr>
          <p:cNvSpPr txBox="1"/>
          <p:nvPr/>
        </p:nvSpPr>
        <p:spPr>
          <a:xfrm>
            <a:off x="5184774" y="4429132"/>
            <a:ext cx="258275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" action="ppaction://noaction">
                  <a:snd r:embed="rId12" name="LGaticaApenasabralanoche.wav"/>
                </a:hlinkClick>
              </a:rPr>
              <a:t>APENAS ABRA LA NOCHE</a:t>
            </a:r>
            <a:endParaRPr lang="es-ES" b="1" dirty="0"/>
          </a:p>
        </p:txBody>
      </p:sp>
      <p:sp>
        <p:nvSpPr>
          <p:cNvPr id="21" name="20 CuadroTexto"/>
          <p:cNvSpPr txBox="1"/>
          <p:nvPr/>
        </p:nvSpPr>
        <p:spPr>
          <a:xfrm>
            <a:off x="5184774" y="5357826"/>
            <a:ext cx="2431435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" action="ppaction://noaction">
                  <a:snd r:embed="rId13" name="LGaticaDiquemequieres.wav"/>
                </a:hlinkClick>
              </a:rPr>
              <a:t>DIME QUE ME QUIERES</a:t>
            </a:r>
            <a:endParaRPr lang="es-ES" b="1" dirty="0"/>
          </a:p>
        </p:txBody>
      </p:sp>
      <p:sp>
        <p:nvSpPr>
          <p:cNvPr id="23" name="22 CuadroTexto"/>
          <p:cNvSpPr txBox="1"/>
          <p:nvPr/>
        </p:nvSpPr>
        <p:spPr>
          <a:xfrm>
            <a:off x="5184774" y="2857496"/>
            <a:ext cx="1714380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" action="ppaction://noaction">
                  <a:snd r:embed="rId14" name="LGaticaHastasiempre.wav"/>
                </a:hlinkClick>
              </a:rPr>
              <a:t>HASTA SIEMPRE</a:t>
            </a:r>
            <a:endParaRPr lang="es-ES" b="1" dirty="0"/>
          </a:p>
        </p:txBody>
      </p:sp>
      <p:sp>
        <p:nvSpPr>
          <p:cNvPr id="25" name="24 CuadroTexto"/>
          <p:cNvSpPr txBox="1"/>
          <p:nvPr/>
        </p:nvSpPr>
        <p:spPr>
          <a:xfrm>
            <a:off x="8256608" y="5286388"/>
            <a:ext cx="173797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" action="ppaction://noaction">
                  <a:snd r:embed="rId15" name="LuchogaticaAmorperdido.wav"/>
                </a:hlinkClick>
              </a:rPr>
              <a:t>AMOR PERDIDO</a:t>
            </a:r>
            <a:endParaRPr lang="es-ES" b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8328046" y="3643314"/>
            <a:ext cx="1184363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" action="ppaction://noaction">
                  <a:snd r:embed="rId16" name="LuchogaticaAnsiedad.wav"/>
                </a:hlinkClick>
              </a:rPr>
              <a:t>ANSIEDAD</a:t>
            </a:r>
            <a:endParaRPr lang="es-ES" b="1" dirty="0"/>
          </a:p>
        </p:txBody>
      </p:sp>
      <p:sp>
        <p:nvSpPr>
          <p:cNvPr id="27" name="26 CuadroTexto"/>
          <p:cNvSpPr txBox="1"/>
          <p:nvPr/>
        </p:nvSpPr>
        <p:spPr>
          <a:xfrm>
            <a:off x="8256608" y="4357694"/>
            <a:ext cx="2007216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" action="ppaction://noaction">
                  <a:snd r:embed="rId17" name="LuchogaticaContigoaprendi.wav"/>
                </a:hlinkClick>
              </a:rPr>
              <a:t>CONTIGO APRENDI</a:t>
            </a:r>
            <a:endParaRPr lang="es-ES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3"/>
            <a:ext cx="306612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2990" y="4876800"/>
            <a:ext cx="1401657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CHO GAT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LUCHO GATICA</Template>
  <TotalTime>34</TotalTime>
  <Words>54</Words>
  <Application>Microsoft Office PowerPoint</Application>
  <PresentationFormat>Personalizado</PresentationFormat>
  <Paragraphs>18</Paragraphs>
  <Slides>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LUCHO GATICA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34</cp:revision>
  <dcterms:created xsi:type="dcterms:W3CDTF">2018-11-15T09:51:48Z</dcterms:created>
  <dcterms:modified xsi:type="dcterms:W3CDTF">2018-11-15T10:26:48Z</dcterms:modified>
</cp:coreProperties>
</file>