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59" r:id="rId5"/>
    <p:sldId id="266" r:id="rId6"/>
    <p:sldId id="267" r:id="rId7"/>
    <p:sldId id="268" r:id="rId8"/>
    <p:sldId id="269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LOAqQHhCNYPL/DPJkzgxw" hashData="/mDOjI1BdjyW0EUX7TuZOHA081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00CC"/>
    <a:srgbClr val="0000FF"/>
    <a:srgbClr val="FF7C80"/>
    <a:srgbClr val="6600CC"/>
    <a:srgbClr val="FFFFFF"/>
    <a:srgbClr val="FF0000"/>
    <a:srgbClr val="CC3300"/>
    <a:srgbClr val="FF6600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AAF9-46F6-42D8-B43F-032890704752}" type="datetimeFigureOut">
              <a:rPr lang="en-US" smtClean="0"/>
              <a:pPr/>
              <a:t>3/17/2013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753CE-A318-4180-9603-6269BC0443F2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AAF9-46F6-42D8-B43F-032890704752}" type="datetimeFigureOut">
              <a:rPr lang="en-US" smtClean="0"/>
              <a:pPr/>
              <a:t>3/17/2013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753CE-A318-4180-9603-6269BC0443F2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AAF9-46F6-42D8-B43F-032890704752}" type="datetimeFigureOut">
              <a:rPr lang="en-US" smtClean="0"/>
              <a:pPr/>
              <a:t>3/17/2013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753CE-A318-4180-9603-6269BC0443F2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AAF9-46F6-42D8-B43F-032890704752}" type="datetimeFigureOut">
              <a:rPr lang="en-US" smtClean="0"/>
              <a:pPr/>
              <a:t>3/17/2013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753CE-A318-4180-9603-6269BC0443F2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AAF9-46F6-42D8-B43F-032890704752}" type="datetimeFigureOut">
              <a:rPr lang="en-US" smtClean="0"/>
              <a:pPr/>
              <a:t>3/17/2013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753CE-A318-4180-9603-6269BC0443F2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AAF9-46F6-42D8-B43F-032890704752}" type="datetimeFigureOut">
              <a:rPr lang="en-US" smtClean="0"/>
              <a:pPr/>
              <a:t>3/17/2013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753CE-A318-4180-9603-6269BC0443F2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AAF9-46F6-42D8-B43F-032890704752}" type="datetimeFigureOut">
              <a:rPr lang="en-US" smtClean="0"/>
              <a:pPr/>
              <a:t>3/17/2013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753CE-A318-4180-9603-6269BC0443F2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AAF9-46F6-42D8-B43F-032890704752}" type="datetimeFigureOut">
              <a:rPr lang="en-US" smtClean="0"/>
              <a:pPr/>
              <a:t>3/17/2013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753CE-A318-4180-9603-6269BC0443F2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AAF9-46F6-42D8-B43F-032890704752}" type="datetimeFigureOut">
              <a:rPr lang="en-US" smtClean="0"/>
              <a:pPr/>
              <a:t>3/17/2013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753CE-A318-4180-9603-6269BC0443F2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AAF9-46F6-42D8-B43F-032890704752}" type="datetimeFigureOut">
              <a:rPr lang="en-US" smtClean="0"/>
              <a:pPr/>
              <a:t>3/17/2013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753CE-A318-4180-9603-6269BC0443F2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5AAF9-46F6-42D8-B43F-032890704752}" type="datetimeFigureOut">
              <a:rPr lang="en-US" smtClean="0"/>
              <a:pPr/>
              <a:t>3/17/2013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753CE-A318-4180-9603-6269BC0443F2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901B5-4C0E-4729-908B-B187EAB42BA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5AAF9-46F6-42D8-B43F-032890704752}" type="datetimeFigureOut">
              <a:rPr lang="en-US" smtClean="0"/>
              <a:pPr/>
              <a:t>3/17/2013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F753CE-A318-4180-9603-6269BC0443F2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06BE85A-3CB9-46D1-BAD9-9990896E1D5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0066FF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8" name="Picture 14" descr="C:\Documents and Settings\Administrador\Mis documentos\imágenes\aldo1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876800" cy="3657600"/>
          </a:xfrm>
          <a:prstGeom prst="rect">
            <a:avLst/>
          </a:prstGeom>
          <a:noFill/>
        </p:spPr>
      </p:pic>
      <p:pic>
        <p:nvPicPr>
          <p:cNvPr id="1039" name="Picture 15" descr="C:\Documents and Settings\Administrador\Mis documentos\imágenes\aldo1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0"/>
            <a:ext cx="4876800" cy="3657600"/>
          </a:xfrm>
          <a:prstGeom prst="rect">
            <a:avLst/>
          </a:prstGeom>
          <a:noFill/>
        </p:spPr>
      </p:pic>
      <p:pic>
        <p:nvPicPr>
          <p:cNvPr id="1040" name="Picture 16" descr="C:\Documents and Settings\Administrador\Mis documentos\imágenes\aldo1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643314"/>
            <a:ext cx="4876800" cy="3657600"/>
          </a:xfrm>
          <a:prstGeom prst="rect">
            <a:avLst/>
          </a:prstGeom>
          <a:noFill/>
        </p:spPr>
      </p:pic>
      <p:pic>
        <p:nvPicPr>
          <p:cNvPr id="1041" name="Picture 17" descr="C:\Documents and Settings\Administrador\Mis documentos\imágenes\aldo1_04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7752" y="3643314"/>
            <a:ext cx="4876800" cy="3657600"/>
          </a:xfrm>
          <a:prstGeom prst="rect">
            <a:avLst/>
          </a:prstGeom>
          <a:noFill/>
        </p:spPr>
      </p:pic>
      <p:pic>
        <p:nvPicPr>
          <p:cNvPr id="23" name="Picture 14" descr="C:\Documents and Settings\Administrador\Mis documentos\imágenes\aldo1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876800" cy="3657600"/>
          </a:xfrm>
          <a:prstGeom prst="rect">
            <a:avLst/>
          </a:prstGeom>
          <a:noFill/>
        </p:spPr>
      </p:pic>
      <p:pic>
        <p:nvPicPr>
          <p:cNvPr id="24" name="Picture 14" descr="C:\Documents and Settings\Administrador\Mis documentos\imágenes\aldo1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876800" cy="3657600"/>
          </a:xfrm>
          <a:prstGeom prst="rect">
            <a:avLst/>
          </a:prstGeom>
          <a:noFill/>
        </p:spPr>
      </p:pic>
      <p:pic>
        <p:nvPicPr>
          <p:cNvPr id="25" name="Picture 15" descr="C:\Documents and Settings\Administrador\Mis documentos\imágenes\aldo1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0"/>
            <a:ext cx="4876800" cy="3657600"/>
          </a:xfrm>
          <a:prstGeom prst="rect">
            <a:avLst/>
          </a:prstGeom>
          <a:noFill/>
        </p:spPr>
      </p:pic>
      <p:pic>
        <p:nvPicPr>
          <p:cNvPr id="26" name="Picture 15" descr="C:\Documents and Settings\Administrador\Mis documentos\imágenes\aldo1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0"/>
            <a:ext cx="4876800" cy="3657600"/>
          </a:xfrm>
          <a:prstGeom prst="rect">
            <a:avLst/>
          </a:prstGeom>
          <a:noFill/>
        </p:spPr>
      </p:pic>
      <p:pic>
        <p:nvPicPr>
          <p:cNvPr id="27" name="Picture 16" descr="C:\Documents and Settings\Administrador\Mis documentos\imágenes\aldo1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643314"/>
            <a:ext cx="4876800" cy="3657600"/>
          </a:xfrm>
          <a:prstGeom prst="rect">
            <a:avLst/>
          </a:prstGeom>
          <a:noFill/>
        </p:spPr>
      </p:pic>
      <p:pic>
        <p:nvPicPr>
          <p:cNvPr id="28" name="Picture 16" descr="C:\Documents and Settings\Administrador\Mis documentos\imágenes\aldo1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643314"/>
            <a:ext cx="4876800" cy="3657600"/>
          </a:xfrm>
          <a:prstGeom prst="rect">
            <a:avLst/>
          </a:prstGeom>
          <a:noFill/>
        </p:spPr>
      </p:pic>
      <p:pic>
        <p:nvPicPr>
          <p:cNvPr id="29" name="Picture 17" descr="C:\Documents and Settings\Administrador\Mis documentos\imágenes\aldo1_04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7752" y="3643314"/>
            <a:ext cx="4876800" cy="3657600"/>
          </a:xfrm>
          <a:prstGeom prst="rect">
            <a:avLst/>
          </a:prstGeom>
          <a:noFill/>
        </p:spPr>
      </p:pic>
      <p:pic>
        <p:nvPicPr>
          <p:cNvPr id="30" name="Picture 17" descr="C:\Documents and Settings\Administrador\Mis documentos\imágenes\aldo1_04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57752" y="3643314"/>
            <a:ext cx="4876800" cy="3657600"/>
          </a:xfrm>
          <a:prstGeom prst="rect">
            <a:avLst/>
          </a:prstGeom>
          <a:noFill/>
        </p:spPr>
      </p:pic>
      <p:sp>
        <p:nvSpPr>
          <p:cNvPr id="31" name="30 CuadroTexto"/>
          <p:cNvSpPr txBox="1"/>
          <p:nvPr/>
        </p:nvSpPr>
        <p:spPr>
          <a:xfrm>
            <a:off x="285720" y="571480"/>
            <a:ext cx="4214842" cy="584775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Trío Los Panchos</a:t>
            </a:r>
            <a:endParaRPr lang="en-US" sz="3200" b="1" dirty="0" smtClean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5072066" y="4071942"/>
            <a:ext cx="3500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5429256" y="4143380"/>
            <a:ext cx="3143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Rayito de Luna</a:t>
            </a:r>
            <a:endParaRPr lang="en-US" sz="2400" b="1" dirty="0" smtClean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5929322" y="4643446"/>
            <a:ext cx="2071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1949</a:t>
            </a:r>
            <a:endParaRPr lang="en-US" sz="1200" b="1" dirty="0" smtClean="0">
              <a:solidFill>
                <a:srgbClr val="FF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8143868" y="607220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37 CuadroTexto"/>
          <p:cNvSpPr txBox="1"/>
          <p:nvPr/>
        </p:nvSpPr>
        <p:spPr>
          <a:xfrm>
            <a:off x="8000992" y="628652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9" name="Picture 8" descr="PkRU.gif (9741 bytes)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643802" y="6268660"/>
            <a:ext cx="460362" cy="287727"/>
          </a:xfrm>
          <a:prstGeom prst="rect">
            <a:avLst/>
          </a:prstGeom>
          <a:noFill/>
        </p:spPr>
      </p:pic>
      <p:sp>
        <p:nvSpPr>
          <p:cNvPr id="40" name="39 CuadroTexto"/>
          <p:cNvSpPr txBox="1"/>
          <p:nvPr/>
        </p:nvSpPr>
        <p:spPr>
          <a:xfrm>
            <a:off x="2500298" y="6072206"/>
            <a:ext cx="414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6000">
    <p:sndAc>
      <p:stSnd>
        <p:snd r:embed="rId2" name="Trio los Panchos - Rayito de Lu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9" dur="5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20" dur="5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6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31" dur="5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42" dur="5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800"/>
                            </p:stCondLst>
                            <p:childTnLst>
                              <p:par>
                                <p:cTn id="6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900"/>
                            </p:stCondLst>
                            <p:childTnLst>
                              <p:par>
                                <p:cTn id="88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1" grpId="1"/>
      <p:bldP spid="33" grpId="0"/>
      <p:bldP spid="33" grpId="1"/>
      <p:bldP spid="34" grpId="0"/>
      <p:bldP spid="34" grpId="1"/>
      <p:bldP spid="37" grpId="0"/>
      <p:bldP spid="3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C:\Documents and Settings\Administrador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5013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57224" y="714356"/>
            <a:ext cx="3929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Como un rayito de luna</a:t>
            </a:r>
            <a:endParaRPr lang="en-US" sz="2000" b="1" dirty="0">
              <a:solidFill>
                <a:srgbClr val="00FF00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123512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14414" y="571480"/>
            <a:ext cx="4429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Entre la selva dormida</a:t>
            </a:r>
          </a:p>
        </p:txBody>
      </p:sp>
    </p:spTree>
  </p:cSld>
  <p:clrMapOvr>
    <a:masterClrMapping/>
  </p:clrMapOvr>
  <p:transition advClick="0" advTm="4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72066" y="714356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Así la luz de tus ojos </a:t>
            </a:r>
            <a:endParaRPr lang="en-U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643306" y="1500174"/>
            <a:ext cx="2500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 iluminado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5643570" y="2285992"/>
            <a:ext cx="2571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Mi pobre vida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Image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28662" y="857232"/>
            <a:ext cx="3929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228600">
                    <a:srgbClr val="CC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 diste luz al sendero</a:t>
            </a:r>
            <a:endParaRPr lang="en-US" sz="2000" b="1" dirty="0" smtClean="0">
              <a:solidFill>
                <a:schemeClr val="bg1"/>
              </a:solidFill>
              <a:effectLst>
                <a:glow rad="228600">
                  <a:srgbClr val="CC33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071934" y="1785926"/>
            <a:ext cx="42148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228600">
                    <a:srgbClr val="CC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mi noche sin fortuna</a:t>
            </a:r>
            <a:endParaRPr lang="en-US" sz="2000" b="1" dirty="0" smtClean="0">
              <a:solidFill>
                <a:schemeClr val="bg1"/>
              </a:solidFill>
              <a:effectLst>
                <a:glow rad="228600">
                  <a:srgbClr val="CC33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928662" y="2714620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228600">
                    <a:srgbClr val="CC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Iluminando mi cielo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4714876" y="3714752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228600">
                    <a:srgbClr val="CC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como un rayito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1142976" y="4500570"/>
            <a:ext cx="2928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glow rad="228600">
                    <a:srgbClr val="CC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Claro de Luna</a:t>
            </a:r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Imagen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785918" y="1500174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Rayito de luna blanca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4500562" y="2285992"/>
            <a:ext cx="3786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Que iluminas mi camino 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133471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071934" y="1357298"/>
            <a:ext cx="4429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Así es tu amor en mi vida</a:t>
            </a:r>
            <a:endParaRPr lang="en-U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429124" y="2071678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verdad de mi destino</a:t>
            </a:r>
            <a:endParaRPr lang="en-U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Documents and Settings\Administrador\Escritorio\Imagen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85786" y="500042"/>
            <a:ext cx="3929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 diste luz al sendero</a:t>
            </a:r>
            <a:endParaRPr lang="en-US" sz="2000" b="1" dirty="0" smtClean="0">
              <a:solidFill>
                <a:srgbClr val="00FF00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857620" y="1357298"/>
            <a:ext cx="42148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mi noche sin fortuna</a:t>
            </a:r>
            <a:endParaRPr lang="en-US" sz="2000" b="1" dirty="0" smtClean="0">
              <a:solidFill>
                <a:srgbClr val="00FF00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428992" y="2571744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Iluminando mi cielo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4357686" y="3643314"/>
            <a:ext cx="27860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como un rayito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4143372" y="4572008"/>
            <a:ext cx="2928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Claro de Luna</a:t>
            </a:r>
          </a:p>
        </p:txBody>
      </p:sp>
      <p:pic>
        <p:nvPicPr>
          <p:cNvPr id="5124" name="Picture 4" descr="C:\Documents and Settings\Administrador\Escritorio\Imagen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Escritorio\208527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"/>
            <a:ext cx="9143999" cy="6857998"/>
          </a:xfrm>
          <a:prstGeom prst="rect">
            <a:avLst/>
          </a:prstGeom>
          <a:noFill/>
        </p:spPr>
      </p:pic>
      <p:pic>
        <p:nvPicPr>
          <p:cNvPr id="13" name="Picture 3" descr="C:\Documents and Settings\Administrador\Escritorio\208527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"/>
            <a:ext cx="9143999" cy="685800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3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4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34310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00232" y="1714488"/>
            <a:ext cx="3929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Como un rayito de luna</a:t>
            </a:r>
            <a:endParaRPr lang="en-US" sz="2000" b="1" dirty="0">
              <a:solidFill>
                <a:srgbClr val="00FF00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Administrador\Escritorio\28269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85984" y="1071546"/>
            <a:ext cx="4429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Entre la selva dormida</a:t>
            </a:r>
          </a:p>
        </p:txBody>
      </p:sp>
    </p:spTree>
  </p:cSld>
  <p:clrMapOvr>
    <a:masterClrMapping/>
  </p:clrMapOvr>
  <p:transition advClick="0" advTm="41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Imagen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85852" y="1357298"/>
            <a:ext cx="41434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Así la luz de tus ojos </a:t>
            </a:r>
            <a:endParaRPr lang="en-US" sz="2000" b="1" dirty="0" smtClean="0">
              <a:solidFill>
                <a:srgbClr val="FF0000"/>
              </a:solidFill>
              <a:effectLst>
                <a:glow rad="2286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500562" y="2500306"/>
            <a:ext cx="3214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 iluminado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857356" y="3429000"/>
            <a:ext cx="43577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Mi pobre vida</a:t>
            </a:r>
          </a:p>
        </p:txBody>
      </p:sp>
    </p:spTree>
  </p:cSld>
  <p:clrMapOvr>
    <a:masterClrMapping/>
  </p:clrMapOvr>
  <p:transition advClick="0" advTm="8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Administrador\Escritorio\97095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786314" y="857232"/>
            <a:ext cx="3929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 diste luz al sendero</a:t>
            </a:r>
            <a:endParaRPr lang="en-US" sz="2000" b="1" dirty="0" smtClean="0">
              <a:solidFill>
                <a:schemeClr val="bg1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929158" y="1928802"/>
            <a:ext cx="42148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mi noche sin fortuna</a:t>
            </a:r>
            <a:endParaRPr lang="en-US" sz="2000" b="1" dirty="0" smtClean="0">
              <a:solidFill>
                <a:schemeClr val="bg1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28596" y="2857496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Iluminando mi cielo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357158" y="3643314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como un rayito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500034" y="4357694"/>
            <a:ext cx="2928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Claro de Luna</a:t>
            </a:r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istrador\Escritorio\Imagen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643042" y="1714488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Rayito de luna blanca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4643438" y="2500306"/>
            <a:ext cx="3786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iluminas mi camino </a:t>
            </a:r>
          </a:p>
        </p:txBody>
      </p:sp>
    </p:spTree>
  </p:cSld>
  <p:clrMapOvr>
    <a:masterClrMapping/>
  </p:clrMapOvr>
  <p:transition advClick="0" advTm="8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dministrador\Escritorio\134437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71670" y="1928802"/>
            <a:ext cx="4429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00FF"/>
                </a:solidFill>
                <a:effectLst>
                  <a:glow rad="228600">
                    <a:srgbClr val="FF7C8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Así es tu amor en mi vida</a:t>
            </a:r>
            <a:endParaRPr lang="en-US" sz="2000" b="1" dirty="0" smtClean="0">
              <a:solidFill>
                <a:srgbClr val="0000FF"/>
              </a:solidFill>
              <a:effectLst>
                <a:glow rad="228600">
                  <a:srgbClr val="FF7C8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428992" y="2857496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00FF"/>
                </a:solidFill>
                <a:effectLst>
                  <a:glow rad="228600">
                    <a:srgbClr val="FF7C80"/>
                  </a:glow>
                </a:effectLst>
                <a:latin typeface="Lucida Calligraphy" pitchFamily="66" charset="0"/>
              </a:rPr>
              <a:t>La verdad de mi destino</a:t>
            </a:r>
            <a:endParaRPr lang="en-US" sz="2000" b="1" dirty="0" smtClean="0">
              <a:solidFill>
                <a:srgbClr val="0000FF"/>
              </a:solidFill>
              <a:effectLst>
                <a:glow rad="228600">
                  <a:srgbClr val="FF7C80"/>
                </a:glo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Imagen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71538" y="785794"/>
            <a:ext cx="3929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 diste luz al sendero</a:t>
            </a:r>
            <a:endParaRPr lang="en-US" sz="2000" b="1" dirty="0" smtClean="0">
              <a:solidFill>
                <a:srgbClr val="FFFF00"/>
              </a:solidFill>
              <a:effectLst>
                <a:glow rad="228600">
                  <a:srgbClr val="0000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643306" y="1928802"/>
            <a:ext cx="42148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mi noche sin fortuna</a:t>
            </a:r>
            <a:endParaRPr lang="en-US" sz="2000" b="1" dirty="0" smtClean="0">
              <a:solidFill>
                <a:srgbClr val="FFFF00"/>
              </a:solidFill>
              <a:effectLst>
                <a:glow rad="228600">
                  <a:srgbClr val="0000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214414" y="2786058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Iluminando mi cielo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3786182" y="3714752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glow rad="228600">
                    <a:srgbClr val="0000FF"/>
                  </a:glow>
                </a:effectLst>
                <a:latin typeface="Lucida Calligraphy" pitchFamily="66" charset="0"/>
              </a:rPr>
              <a:t>como un rayito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3929058" y="4572008"/>
            <a:ext cx="2928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00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Claro de Luna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858148" y="6215082"/>
            <a:ext cx="87153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000" b="1" dirty="0" smtClean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ucida Calligraphy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909</TotalTime>
  <Words>230</Words>
  <Application>Microsoft Office PowerPoint</Application>
  <PresentationFormat>Presentación en pantalla (4:3)</PresentationFormat>
  <Paragraphs>73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88</cp:revision>
  <dcterms:created xsi:type="dcterms:W3CDTF">2013-01-17T17:35:08Z</dcterms:created>
  <dcterms:modified xsi:type="dcterms:W3CDTF">2013-03-17T17:26:04Z</dcterms:modified>
</cp:coreProperties>
</file>