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Lst>
  <p:notesMasterIdLst>
    <p:notesMasterId r:id="rId39"/>
  </p:notesMasterIdLst>
  <p:sldIdLst>
    <p:sldId id="293" r:id="rId4"/>
    <p:sldId id="259" r:id="rId5"/>
    <p:sldId id="264" r:id="rId6"/>
    <p:sldId id="267" r:id="rId7"/>
    <p:sldId id="268" r:id="rId8"/>
    <p:sldId id="269" r:id="rId9"/>
    <p:sldId id="271" r:id="rId10"/>
    <p:sldId id="272" r:id="rId11"/>
    <p:sldId id="270" r:id="rId12"/>
    <p:sldId id="260" r:id="rId13"/>
    <p:sldId id="261" r:id="rId14"/>
    <p:sldId id="273" r:id="rId15"/>
    <p:sldId id="262" r:id="rId16"/>
    <p:sldId id="274" r:id="rId17"/>
    <p:sldId id="275" r:id="rId18"/>
    <p:sldId id="276" r:id="rId19"/>
    <p:sldId id="277" r:id="rId20"/>
    <p:sldId id="278" r:id="rId21"/>
    <p:sldId id="263" r:id="rId22"/>
    <p:sldId id="279" r:id="rId23"/>
    <p:sldId id="280" r:id="rId24"/>
    <p:sldId id="282" r:id="rId25"/>
    <p:sldId id="265" r:id="rId26"/>
    <p:sldId id="283" r:id="rId27"/>
    <p:sldId id="284" r:id="rId28"/>
    <p:sldId id="285" r:id="rId29"/>
    <p:sldId id="286" r:id="rId30"/>
    <p:sldId id="287" r:id="rId31"/>
    <p:sldId id="288" r:id="rId32"/>
    <p:sldId id="266" r:id="rId33"/>
    <p:sldId id="289" r:id="rId34"/>
    <p:sldId id="290" r:id="rId35"/>
    <p:sldId id="291" r:id="rId36"/>
    <p:sldId id="292" r:id="rId37"/>
    <p:sldId id="295" r:id="rId38"/>
  </p:sldIdLst>
  <p:sldSz cx="9144000" cy="6858000" type="screen4x3"/>
  <p:notesSz cx="6858000" cy="9144000"/>
  <p:defaultTextStyle>
    <a:defPPr>
      <a:defRPr lang="es-ES"/>
    </a:defPPr>
    <a:lvl1pPr algn="ctr" rtl="0" fontAlgn="base">
      <a:spcBef>
        <a:spcPct val="0"/>
      </a:spcBef>
      <a:spcAft>
        <a:spcPct val="0"/>
      </a:spcAft>
      <a:defRPr sz="1400" b="1" kern="1200">
        <a:solidFill>
          <a:schemeClr val="tx1"/>
        </a:solidFill>
        <a:latin typeface="Comic Sans MS" pitchFamily="66" charset="0"/>
        <a:ea typeface="+mn-ea"/>
        <a:cs typeface="+mn-cs"/>
      </a:defRPr>
    </a:lvl1pPr>
    <a:lvl2pPr marL="457200" algn="ctr" rtl="0" fontAlgn="base">
      <a:spcBef>
        <a:spcPct val="0"/>
      </a:spcBef>
      <a:spcAft>
        <a:spcPct val="0"/>
      </a:spcAft>
      <a:defRPr sz="1400" b="1" kern="1200">
        <a:solidFill>
          <a:schemeClr val="tx1"/>
        </a:solidFill>
        <a:latin typeface="Comic Sans MS" pitchFamily="66" charset="0"/>
        <a:ea typeface="+mn-ea"/>
        <a:cs typeface="+mn-cs"/>
      </a:defRPr>
    </a:lvl2pPr>
    <a:lvl3pPr marL="914400" algn="ctr" rtl="0" fontAlgn="base">
      <a:spcBef>
        <a:spcPct val="0"/>
      </a:spcBef>
      <a:spcAft>
        <a:spcPct val="0"/>
      </a:spcAft>
      <a:defRPr sz="1400" b="1" kern="1200">
        <a:solidFill>
          <a:schemeClr val="tx1"/>
        </a:solidFill>
        <a:latin typeface="Comic Sans MS" pitchFamily="66" charset="0"/>
        <a:ea typeface="+mn-ea"/>
        <a:cs typeface="+mn-cs"/>
      </a:defRPr>
    </a:lvl3pPr>
    <a:lvl4pPr marL="1371600" algn="ctr" rtl="0" fontAlgn="base">
      <a:spcBef>
        <a:spcPct val="0"/>
      </a:spcBef>
      <a:spcAft>
        <a:spcPct val="0"/>
      </a:spcAft>
      <a:defRPr sz="1400" b="1" kern="1200">
        <a:solidFill>
          <a:schemeClr val="tx1"/>
        </a:solidFill>
        <a:latin typeface="Comic Sans MS" pitchFamily="66" charset="0"/>
        <a:ea typeface="+mn-ea"/>
        <a:cs typeface="+mn-cs"/>
      </a:defRPr>
    </a:lvl4pPr>
    <a:lvl5pPr marL="1828800" algn="ctr" rtl="0" fontAlgn="base">
      <a:spcBef>
        <a:spcPct val="0"/>
      </a:spcBef>
      <a:spcAft>
        <a:spcPct val="0"/>
      </a:spcAft>
      <a:defRPr sz="1400" b="1" kern="1200">
        <a:solidFill>
          <a:schemeClr val="tx1"/>
        </a:solidFill>
        <a:latin typeface="Comic Sans MS" pitchFamily="66" charset="0"/>
        <a:ea typeface="+mn-ea"/>
        <a:cs typeface="+mn-cs"/>
      </a:defRPr>
    </a:lvl5pPr>
    <a:lvl6pPr marL="2286000" algn="l" defTabSz="914400" rtl="0" eaLnBrk="1" latinLnBrk="0" hangingPunct="1">
      <a:defRPr sz="1400" b="1" kern="1200">
        <a:solidFill>
          <a:schemeClr val="tx1"/>
        </a:solidFill>
        <a:latin typeface="Comic Sans MS" pitchFamily="66" charset="0"/>
        <a:ea typeface="+mn-ea"/>
        <a:cs typeface="+mn-cs"/>
      </a:defRPr>
    </a:lvl6pPr>
    <a:lvl7pPr marL="2743200" algn="l" defTabSz="914400" rtl="0" eaLnBrk="1" latinLnBrk="0" hangingPunct="1">
      <a:defRPr sz="1400" b="1" kern="1200">
        <a:solidFill>
          <a:schemeClr val="tx1"/>
        </a:solidFill>
        <a:latin typeface="Comic Sans MS" pitchFamily="66" charset="0"/>
        <a:ea typeface="+mn-ea"/>
        <a:cs typeface="+mn-cs"/>
      </a:defRPr>
    </a:lvl7pPr>
    <a:lvl8pPr marL="3200400" algn="l" defTabSz="914400" rtl="0" eaLnBrk="1" latinLnBrk="0" hangingPunct="1">
      <a:defRPr sz="1400" b="1" kern="1200">
        <a:solidFill>
          <a:schemeClr val="tx1"/>
        </a:solidFill>
        <a:latin typeface="Comic Sans MS" pitchFamily="66" charset="0"/>
        <a:ea typeface="+mn-ea"/>
        <a:cs typeface="+mn-cs"/>
      </a:defRPr>
    </a:lvl8pPr>
    <a:lvl9pPr marL="3657600" algn="l" defTabSz="914400" rtl="0" eaLnBrk="1" latinLnBrk="0" hangingPunct="1">
      <a:defRPr sz="1400" b="1" kern="1200">
        <a:solidFill>
          <a:schemeClr val="tx1"/>
        </a:solidFill>
        <a:latin typeface="Comic Sans MS" pitchFamily="66" charset="0"/>
        <a:ea typeface="+mn-ea"/>
        <a:cs typeface="+mn-cs"/>
      </a:defRPr>
    </a:lvl9pPr>
  </p:defaultTextStyle>
  <p:modifyVerifier cryptProviderType="rsaFull" cryptAlgorithmClass="hash" cryptAlgorithmType="typeAny" cryptAlgorithmSid="4" spinCount="50000" saltData="RpoZ2t5kGrMGWcmOY69cdA" hashData="lpriqpAOPzWre+LqqK5oiFpY8j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6633"/>
    <a:srgbClr val="0000FF"/>
    <a:srgbClr val="99CC00"/>
    <a:srgbClr val="669900"/>
    <a:srgbClr val="003366"/>
    <a:srgbClr val="800000"/>
    <a:srgbClr val="66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atin typeface="Arial" charset="0"/>
              </a:defRPr>
            </a:lvl1pPr>
          </a:lstStyle>
          <a:p>
            <a:endParaRPr lang="es-ES"/>
          </a:p>
        </p:txBody>
      </p:sp>
      <p:sp>
        <p:nvSpPr>
          <p:cNvPr id="112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defRPr>
            </a:lvl1pPr>
          </a:lstStyle>
          <a:p>
            <a:endParaRPr lang="es-ES"/>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latin typeface="Arial" charset="0"/>
              </a:defRPr>
            </a:lvl1pPr>
          </a:lstStyle>
          <a:p>
            <a:endParaRPr lang="es-ES"/>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defRPr>
            </a:lvl1pPr>
          </a:lstStyle>
          <a:p>
            <a:fld id="{B57ECD86-C9C9-4D32-8E7D-F170046DB382}"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miter lim="800000"/>
            <a:headEnd/>
            <a:tailEnd/>
          </a:ln>
        </p:spPr>
        <p:txBody>
          <a:bodyPr/>
          <a:lstStyle/>
          <a:p>
            <a:fld id="{75600617-ADA6-49F4-BA3F-0E99A38A5802}" type="slidenum">
              <a:rPr lang="en-US"/>
              <a:pPr/>
              <a:t>1</a:t>
            </a:fld>
            <a:endParaRPr 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0C7B50C-4737-4B84-840E-B873797E74E3}" type="slidenum">
              <a:rPr lang="es-ES"/>
              <a:pPr/>
              <a:t>‹Nº›</a:t>
            </a:fld>
            <a:endParaRPr lang="es-ES"/>
          </a:p>
        </p:txBody>
      </p:sp>
    </p:spTree>
  </p:cSld>
  <p:clrMapOvr>
    <a:masterClrMapping/>
  </p:clrMapOvr>
  <p:transition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C76044-E655-4CCB-9D44-9EC01EF73569}" type="slidenum">
              <a:rPr lang="es-ES"/>
              <a:pPr/>
              <a:t>‹Nº›</a:t>
            </a:fld>
            <a:endParaRPr lang="es-ES"/>
          </a:p>
        </p:txBody>
      </p:sp>
    </p:spTree>
  </p:cSld>
  <p:clrMapOvr>
    <a:masterClrMapping/>
  </p:clrMapOvr>
  <p:transition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3585B78-225A-40CF-A5CB-D4C02850ABEA}" type="slidenum">
              <a:rPr lang="es-ES"/>
              <a:pPr/>
              <a:t>‹Nº›</a:t>
            </a:fld>
            <a:endParaRPr lang="es-ES"/>
          </a:p>
        </p:txBody>
      </p:sp>
    </p:spTree>
  </p:cSld>
  <p:clrMapOvr>
    <a:masterClrMapping/>
  </p:clrMapOvr>
  <p:transition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EFA0DD9-2BBA-45D7-9F6C-F37D799D9DFD}" type="slidenum">
              <a:rPr lang="es-ES"/>
              <a:pPr/>
              <a:t>‹Nº›</a:t>
            </a:fld>
            <a:endParaRPr lang="es-ES"/>
          </a:p>
        </p:txBody>
      </p:sp>
    </p:spTree>
  </p:cSld>
  <p:clrMapOvr>
    <a:masterClrMapping/>
  </p:clrMapOvr>
  <p:transition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E84AEB86-AA80-45E4-9B19-7AF6FD54E273}" type="slidenum">
              <a:rPr lang="es-ES"/>
              <a:pPr/>
              <a:t>‹Nº›</a:t>
            </a:fld>
            <a:endParaRPr lang="es-ES"/>
          </a:p>
        </p:txBody>
      </p:sp>
    </p:spTree>
  </p:cSld>
  <p:clrMapOvr>
    <a:masterClrMapping/>
  </p:clrMapOvr>
  <p:transition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1E51AC28-769E-439A-BA57-D35F6BB1BBA6}" type="slidenum">
              <a:rPr lang="es-ES"/>
              <a:pPr/>
              <a:t>‹Nº›</a:t>
            </a:fld>
            <a:endParaRPr lang="es-ES"/>
          </a:p>
        </p:txBody>
      </p:sp>
    </p:spTree>
  </p:cSld>
  <p:clrMapOvr>
    <a:masterClrMapping/>
  </p:clrMapOvr>
  <p:transition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10BEF5A6-D5E7-4AF6-88B9-41BCFE41304F}" type="slidenum">
              <a:rPr lang="es-ES"/>
              <a:pPr/>
              <a:t>‹Nº›</a:t>
            </a:fld>
            <a:endParaRPr lang="es-ES"/>
          </a:p>
        </p:txBody>
      </p:sp>
    </p:spTree>
  </p:cSld>
  <p:clrMapOvr>
    <a:masterClrMapping/>
  </p:clrMapOvr>
  <p:transition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A7B3F54-AB48-404A-848E-5AF67F65ADBF}" type="slidenum">
              <a:rPr lang="es-ES"/>
              <a:pPr/>
              <a:t>‹Nº›</a:t>
            </a:fld>
            <a:endParaRPr lang="es-ES"/>
          </a:p>
        </p:txBody>
      </p:sp>
    </p:spTree>
  </p:cSld>
  <p:clrMapOvr>
    <a:masterClrMapping/>
  </p:clrMapOvr>
  <p:transition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5F36FBC-BA41-4540-9148-F64CDB17B3DB}" type="slidenum">
              <a:rPr lang="es-ES"/>
              <a:pPr/>
              <a:t>‹Nº›</a:t>
            </a:fld>
            <a:endParaRPr lang="es-ES"/>
          </a:p>
        </p:txBody>
      </p:sp>
    </p:spTree>
  </p:cSld>
  <p:clrMapOvr>
    <a:masterClrMapping/>
  </p:clrMapOvr>
  <p:transition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C78086E-E3CD-4D63-9A4B-72CC80393166}" type="slidenum">
              <a:rPr lang="es-ES"/>
              <a:pPr/>
              <a:t>‹Nº›</a:t>
            </a:fld>
            <a:endParaRPr lang="es-ES"/>
          </a:p>
        </p:txBody>
      </p:sp>
    </p:spTree>
  </p:cSld>
  <p:clrMapOvr>
    <a:masterClrMapping/>
  </p:clrMapOvr>
  <p:transition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9F866C4-E931-478D-A863-1E0DB1254353}" type="slidenum">
              <a:rPr lang="es-ES"/>
              <a:pPr/>
              <a:t>‹Nº›</a:t>
            </a:fld>
            <a:endParaRPr lang="es-ES"/>
          </a:p>
        </p:txBody>
      </p:sp>
    </p:spTree>
  </p:cSld>
  <p:clrMapOvr>
    <a:masterClrMapping/>
  </p:clrMapOvr>
  <p:transition advTm="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redlights"/>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074" name="Rectangle 2"/>
          <p:cNvSpPr>
            <a:spLocks noGrp="1" noChangeArrowheads="1"/>
          </p:cNvSpPr>
          <p:nvPr>
            <p:ph type="ctrTitle"/>
          </p:nvPr>
        </p:nvSpPr>
        <p:spPr>
          <a:xfrm>
            <a:off x="685800" y="1196975"/>
            <a:ext cx="7772400" cy="1470025"/>
          </a:xfrm>
        </p:spPr>
        <p:txBody>
          <a:bodyPr/>
          <a:lstStyle>
            <a:lvl1pPr>
              <a:defRPr/>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371600" y="2952750"/>
            <a:ext cx="6400800" cy="1752600"/>
          </a:xfrm>
        </p:spPr>
        <p:txBody>
          <a:bodyPr/>
          <a:lstStyle>
            <a:lvl1pPr marL="0" indent="0" algn="ctr">
              <a:buFontTx/>
              <a:buNone/>
              <a:defRPr/>
            </a:lvl1pPr>
          </a:lstStyle>
          <a:p>
            <a:pPr lvl="0"/>
            <a:r>
              <a:rPr lang="en-US" noProof="0" smtClean="0"/>
              <a:t>Click to edit Master subtitle style</a:t>
            </a:r>
          </a:p>
        </p:txBody>
      </p:sp>
      <p:sp>
        <p:nvSpPr>
          <p:cNvPr id="5" name="Rectangle 4"/>
          <p:cNvSpPr>
            <a:spLocks noGrp="1" noChangeArrowheads="1"/>
          </p:cNvSpPr>
          <p:nvPr>
            <p:ph type="dt" sz="half" idx="10"/>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a:defRPr smtClean="0"/>
            </a:lvl1pPr>
          </a:lstStyle>
          <a:p>
            <a:pPr>
              <a:defRPr/>
            </a:pPr>
            <a:endParaRPr lang="en-US"/>
          </a:p>
        </p:txBody>
      </p:sp>
      <p:sp>
        <p:nvSpPr>
          <p:cNvPr id="6" name="Rectangle 5"/>
          <p:cNvSpPr>
            <a:spLocks noGrp="1" noChangeArrowheads="1"/>
          </p:cNvSpPr>
          <p:nvPr>
            <p:ph type="ftr" sz="quarter" idx="11"/>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a:defRPr smtClean="0"/>
            </a:lvl1pPr>
          </a:lstStyle>
          <a:p>
            <a:pPr>
              <a:defRPr/>
            </a:pPr>
            <a:endParaRPr lang="en-US"/>
          </a:p>
        </p:txBody>
      </p:sp>
      <p:sp>
        <p:nvSpPr>
          <p:cNvPr id="7" name="Rectangle 6"/>
          <p:cNvSpPr>
            <a:spLocks noGrp="1" noChangeArrowheads="1"/>
          </p:cNvSpPr>
          <p:nvPr>
            <p:ph type="sldNum" sz="quarter" idx="12"/>
          </p:nvPr>
        </p:nvSpPr>
        <p:spPr>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a:defRPr smtClean="0"/>
            </a:lvl1pPr>
          </a:lstStyle>
          <a:p>
            <a:pPr>
              <a:defRPr/>
            </a:pPr>
            <a:fld id="{E2347408-7C23-4D9F-AE87-5BEDF679A523}"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91A782-7B50-42D7-BCF8-7747EC45B000}"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2CC457B-814B-470C-8785-6638B136525C}"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0C85E1-44C2-4B0E-840E-BF6A301B25C8}"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6A59948-E609-46AA-B31C-792B5FD8B9E5}"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F382680-3F36-47E5-A447-142CDB2D8520}" type="slidenum">
              <a:rPr lang="en-US"/>
              <a:pPr>
                <a:defRPr/>
              </a:pPr>
              <a:t>‹Nº›</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A75FBDD-5215-49B3-BE82-901AC4A5BC74}" type="slidenum">
              <a:rPr lang="en-US"/>
              <a:pPr>
                <a:defRPr/>
              </a:pPr>
              <a:t>‹Nº›</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FB7A720-9986-47E6-927F-86BEA0B2A19A}" type="slidenum">
              <a:rPr lang="en-US"/>
              <a:pPr>
                <a:defRPr/>
              </a:pPr>
              <a:t>‹Nº›</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AC7E2FB-FE3E-4AC9-83A0-227173789E26}" type="slidenum">
              <a:rPr lang="en-US"/>
              <a:pPr>
                <a:defRPr/>
              </a:pPr>
              <a:t>‹Nº›</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6013336-DDA2-4144-82B9-4A4020378F23}" type="slidenum">
              <a:rPr lang="en-US"/>
              <a:pPr>
                <a:defRPr/>
              </a:pPr>
              <a:t>‹Nº›</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0260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0260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37E720E-0295-4F00-91B6-22514125B779}" type="slidenum">
              <a:rPr lang="en-US"/>
              <a:pPr>
                <a:defRPr/>
              </a:pPr>
              <a:t>‹Nº›</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457200" y="1600200"/>
            <a:ext cx="8229600" cy="3700463"/>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9AEDA46-3A90-4E78-8084-77E3CD7B29D9}" type="slidenum">
              <a:rPr lang="en-US"/>
              <a:pPr>
                <a:defRPr/>
              </a:pPr>
              <a:t>‹Nº›</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C030064-8A06-4A86-BE0B-DF8F2B897E43}" type="slidenum">
              <a:rPr lang="en-US"/>
              <a:pPr>
                <a:defRPr/>
              </a:pPr>
              <a:t>‹Nº›</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2EFE39B-5869-46BB-91CB-CE584B5E66F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b="0">
                <a:latin typeface="+mn-lt"/>
              </a:defRPr>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b="0">
                <a:latin typeface="+mn-lt"/>
              </a:defRPr>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b="0">
                <a:latin typeface="+mn-lt"/>
              </a:defRPr>
            </a:lvl1pPr>
          </a:lstStyle>
          <a:p>
            <a:fld id="{D09E5095-A329-46BF-9EC0-4298E3E7245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descr="redlights"/>
          <p:cNvPicPr>
            <a:picLocks noChangeAspect="1" noChangeArrowheads="1"/>
          </p:cNvPicPr>
          <p:nvPr userDrawn="1"/>
        </p:nvPicPr>
        <p:blipFill>
          <a:blip r:embed="rId15"/>
          <a:srcRect/>
          <a:stretch>
            <a:fillRect/>
          </a:stretch>
        </p:blipFill>
        <p:spPr bwMode="auto">
          <a:xfrm>
            <a:off x="0" y="11113"/>
            <a:ext cx="9144000" cy="6846887"/>
          </a:xfrm>
          <a:prstGeom prst="rect">
            <a:avLst/>
          </a:prstGeom>
          <a:noFill/>
          <a:ln w="9525">
            <a:noFill/>
            <a:miter lim="800000"/>
            <a:headEnd/>
            <a:tailEnd/>
          </a:ln>
        </p:spPr>
      </p:pic>
      <p:sp>
        <p:nvSpPr>
          <p:cNvPr id="1027" name="Rectangle 9"/>
          <p:cNvSpPr>
            <a:spLocks noChangeArrowheads="1"/>
          </p:cNvSpPr>
          <p:nvPr userDrawn="1"/>
        </p:nvSpPr>
        <p:spPr bwMode="auto">
          <a:xfrm>
            <a:off x="0" y="11113"/>
            <a:ext cx="9144000" cy="6846887"/>
          </a:xfrm>
          <a:prstGeom prst="rect">
            <a:avLst/>
          </a:prstGeom>
          <a:solidFill>
            <a:schemeClr val="bg1">
              <a:alpha val="78038"/>
            </a:schemeClr>
          </a:solidFill>
          <a:ln w="9525">
            <a:noFill/>
            <a:miter lim="800000"/>
            <a:headEnd/>
            <a:tailEnd/>
          </a:ln>
          <a:effectLst/>
        </p:spPr>
        <p:txBody>
          <a:bodyPr wrap="none" anchor="ctr"/>
          <a:lstStyle/>
          <a:p>
            <a:endParaRPr lang="en-GB"/>
          </a:p>
        </p:txBody>
      </p:sp>
      <p:sp>
        <p:nvSpPr>
          <p:cNvPr id="102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9" name="Rectangle 3"/>
          <p:cNvSpPr>
            <a:spLocks noGrp="1" noChangeArrowheads="1"/>
          </p:cNvSpPr>
          <p:nvPr>
            <p:ph type="body" idx="1"/>
          </p:nvPr>
        </p:nvSpPr>
        <p:spPr bwMode="auto">
          <a:xfrm>
            <a:off x="457200" y="1600200"/>
            <a:ext cx="8229600" cy="37004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C78EE29D-F192-4BCF-B087-28F7179D14A8}" type="slidenum">
              <a:rPr lang="en-US"/>
              <a:pPr>
                <a:defRPr/>
              </a:pPr>
              <a:t>‹Nº›</a:t>
            </a:fld>
            <a:endParaRPr lang="en-US"/>
          </a:p>
        </p:txBody>
      </p:sp>
    </p:spTree>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F7E31DE-B7BA-4854-AA6C-303B4C9ECFD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image" Target="../media/image7.gif"/><Relationship Id="rId18" Type="http://schemas.openxmlformats.org/officeDocument/2006/relationships/image" Target="../media/image10.gif"/><Relationship Id="rId3" Type="http://schemas.openxmlformats.org/officeDocument/2006/relationships/image" Target="../media/image2.gif"/><Relationship Id="rId7" Type="http://schemas.openxmlformats.org/officeDocument/2006/relationships/image" Target="../media/image4.gif"/><Relationship Id="rId12" Type="http://schemas.openxmlformats.org/officeDocument/2006/relationships/slide" Target="slide22.xml"/><Relationship Id="rId17" Type="http://schemas.openxmlformats.org/officeDocument/2006/relationships/image" Target="../media/image9.png"/><Relationship Id="rId2" Type="http://schemas.openxmlformats.org/officeDocument/2006/relationships/notesSlide" Target="../notesSlides/notesSlide1.xml"/><Relationship Id="rId16" Type="http://schemas.openxmlformats.org/officeDocument/2006/relationships/slide" Target="slide35.xml"/><Relationship Id="rId1" Type="http://schemas.openxmlformats.org/officeDocument/2006/relationships/slideLayout" Target="../slideLayouts/slideLayout12.xml"/><Relationship Id="rId6" Type="http://schemas.openxmlformats.org/officeDocument/2006/relationships/slide" Target="slide8.xml"/><Relationship Id="rId11" Type="http://schemas.openxmlformats.org/officeDocument/2006/relationships/image" Target="../media/image6.gif"/><Relationship Id="rId5" Type="http://schemas.openxmlformats.org/officeDocument/2006/relationships/image" Target="../media/image3.gif"/><Relationship Id="rId15" Type="http://schemas.openxmlformats.org/officeDocument/2006/relationships/image" Target="../media/image8.gif"/><Relationship Id="rId10" Type="http://schemas.openxmlformats.org/officeDocument/2006/relationships/slide" Target="slide18.xml"/><Relationship Id="rId4" Type="http://schemas.openxmlformats.org/officeDocument/2006/relationships/slide" Target="slide2.xml"/><Relationship Id="rId9" Type="http://schemas.openxmlformats.org/officeDocument/2006/relationships/image" Target="../media/image5.gif"/><Relationship Id="rId14" Type="http://schemas.openxmlformats.org/officeDocument/2006/relationships/slide" Target="slide29.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slide" Target="slide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9.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slide" Target="slide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9.pn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3.xml"/><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15.jpeg"/><Relationship Id="rId4"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9.png"/><Relationship Id="rId4" Type="http://schemas.openxmlformats.org/officeDocument/2006/relationships/slide" Target="slide1.xml"/></Relationships>
</file>

<file path=ppt/slides/_rels/slide1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9.xml"/><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17.jpeg"/><Relationship Id="rId4" Type="http://schemas.openxmlformats.org/officeDocument/2006/relationships/slide" Target="slide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4.wav"/><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9.png"/><Relationship Id="rId4" Type="http://schemas.openxmlformats.org/officeDocument/2006/relationships/slide" Target="slide1.xml"/></Relationships>
</file>

<file path=ppt/slides/_rels/slide2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3.xml"/><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19.jpeg"/><Relationship Id="rId4" Type="http://schemas.openxmlformats.org/officeDocument/2006/relationships/slide" Target="slide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5.wav"/><Relationship Id="rId1" Type="http://schemas.openxmlformats.org/officeDocument/2006/relationships/slideLayout" Target="../slideLayouts/slideLayout7.xml"/><Relationship Id="rId6" Type="http://schemas.openxmlformats.org/officeDocument/2006/relationships/slide" Target="slide35.xml"/><Relationship Id="rId5" Type="http://schemas.openxmlformats.org/officeDocument/2006/relationships/image" Target="../media/image9.png"/><Relationship Id="rId4" Type="http://schemas.openxmlformats.org/officeDocument/2006/relationships/slide" Target="slide1.xml"/></Relationships>
</file>

<file path=ppt/slides/_rels/slide2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slide" Target="slide35.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slide" Target="slide35.xml"/></Relationships>
</file>

<file path=ppt/slides/_rels/slide31.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slide" Target="slide35.xml"/></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5.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3"/>
          <p:cNvSpPr>
            <a:spLocks noChangeArrowheads="1"/>
          </p:cNvSpPr>
          <p:nvPr/>
        </p:nvSpPr>
        <p:spPr bwMode="auto">
          <a:xfrm>
            <a:off x="468313" y="549275"/>
            <a:ext cx="8208962" cy="5759450"/>
          </a:xfrm>
          <a:prstGeom prst="rect">
            <a:avLst/>
          </a:prstGeom>
          <a:solidFill>
            <a:schemeClr val="tx2">
              <a:alpha val="0"/>
            </a:schemeClr>
          </a:solidFill>
          <a:ln w="101600" cmpd="tri">
            <a:solidFill>
              <a:srgbClr val="FF0000"/>
            </a:solidFill>
            <a:miter lim="800000"/>
            <a:headEnd/>
            <a:tailEnd/>
          </a:ln>
          <a:effectLst/>
        </p:spPr>
        <p:txBody>
          <a:bodyPr wrap="none" anchor="ctr"/>
          <a:lstStyle/>
          <a:p>
            <a:endParaRPr lang="en-US" dirty="0">
              <a:solidFill>
                <a:srgbClr val="FFFF00"/>
              </a:solidFill>
            </a:endParaRPr>
          </a:p>
        </p:txBody>
      </p:sp>
      <p:sp>
        <p:nvSpPr>
          <p:cNvPr id="3075" name="Text Box 15"/>
          <p:cNvSpPr txBox="1">
            <a:spLocks noChangeArrowheads="1"/>
          </p:cNvSpPr>
          <p:nvPr/>
        </p:nvSpPr>
        <p:spPr bwMode="auto">
          <a:xfrm>
            <a:off x="3870325" y="2001838"/>
            <a:ext cx="184150" cy="366712"/>
          </a:xfrm>
          <a:prstGeom prst="rect">
            <a:avLst/>
          </a:prstGeom>
          <a:noFill/>
          <a:ln w="9525">
            <a:noFill/>
            <a:miter lim="800000"/>
            <a:headEnd/>
            <a:tailEnd/>
          </a:ln>
          <a:effectLst/>
        </p:spPr>
        <p:txBody>
          <a:bodyPr wrap="none">
            <a:spAutoFit/>
          </a:bodyPr>
          <a:lstStyle/>
          <a:p>
            <a:endParaRPr lang="en-GB"/>
          </a:p>
        </p:txBody>
      </p:sp>
      <p:sp>
        <p:nvSpPr>
          <p:cNvPr id="3" name="2 Marco"/>
          <p:cNvSpPr/>
          <p:nvPr/>
        </p:nvSpPr>
        <p:spPr>
          <a:xfrm>
            <a:off x="0" y="0"/>
            <a:ext cx="9144000" cy="6858000"/>
          </a:xfrm>
          <a:prstGeom prst="frame">
            <a:avLst>
              <a:gd name="adj1" fmla="val 3508"/>
            </a:avLst>
          </a:prstGeom>
          <a:blipFill>
            <a:blip r:embed="rId3"/>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25" descr="av15">
            <a:hlinkClick r:id="rId4" action="ppaction://hlinksldjump"/>
          </p:cNvPr>
          <p:cNvPicPr>
            <a:picLocks noChangeAspect="1" noChangeArrowheads="1" noCrop="1"/>
          </p:cNvPicPr>
          <p:nvPr/>
        </p:nvPicPr>
        <p:blipFill>
          <a:blip r:embed="rId5"/>
          <a:srcRect/>
          <a:stretch>
            <a:fillRect/>
          </a:stretch>
        </p:blipFill>
        <p:spPr bwMode="auto">
          <a:xfrm>
            <a:off x="4716463" y="98107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RightFacing"/>
            <a:lightRig rig="threePt" dir="t"/>
          </a:scene3d>
          <a:sp3d>
            <a:bevelT prst="slope"/>
          </a:sp3d>
        </p:spPr>
      </p:pic>
      <p:pic>
        <p:nvPicPr>
          <p:cNvPr id="6" name="Picture 21" descr="av26">
            <a:hlinkClick r:id="rId6" action="ppaction://hlinksldjump"/>
          </p:cNvPr>
          <p:cNvPicPr>
            <a:picLocks noChangeAspect="1" noChangeArrowheads="1" noCrop="1"/>
          </p:cNvPicPr>
          <p:nvPr/>
        </p:nvPicPr>
        <p:blipFill>
          <a:blip r:embed="rId7"/>
          <a:srcRect/>
          <a:stretch>
            <a:fillRect/>
          </a:stretch>
        </p:blipFill>
        <p:spPr bwMode="auto">
          <a:xfrm>
            <a:off x="6732588" y="98107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LeftFacing"/>
            <a:lightRig rig="threePt" dir="t"/>
          </a:scene3d>
          <a:sp3d>
            <a:bevelT prst="slope"/>
          </a:sp3d>
        </p:spPr>
      </p:pic>
      <p:pic>
        <p:nvPicPr>
          <p:cNvPr id="7" name="Picture 23" descr="av38">
            <a:hlinkClick r:id="rId8" action="ppaction://hlinksldjump"/>
          </p:cNvPr>
          <p:cNvPicPr>
            <a:picLocks noChangeAspect="1" noChangeArrowheads="1" noCrop="1"/>
          </p:cNvPicPr>
          <p:nvPr/>
        </p:nvPicPr>
        <p:blipFill>
          <a:blip r:embed="rId9"/>
          <a:srcRect/>
          <a:stretch>
            <a:fillRect/>
          </a:stretch>
        </p:blipFill>
        <p:spPr bwMode="auto">
          <a:xfrm>
            <a:off x="4716463" y="270827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RightFacing"/>
            <a:lightRig rig="threePt" dir="t"/>
          </a:scene3d>
          <a:sp3d>
            <a:bevelT prst="slope"/>
          </a:sp3d>
        </p:spPr>
      </p:pic>
      <p:pic>
        <p:nvPicPr>
          <p:cNvPr id="8" name="Picture 11" descr="av28">
            <a:hlinkClick r:id="rId10" action="ppaction://hlinksldjump"/>
          </p:cNvPr>
          <p:cNvPicPr>
            <a:picLocks noChangeAspect="1" noChangeArrowheads="1" noCrop="1"/>
          </p:cNvPicPr>
          <p:nvPr/>
        </p:nvPicPr>
        <p:blipFill>
          <a:blip r:embed="rId11"/>
          <a:srcRect/>
          <a:stretch>
            <a:fillRect/>
          </a:stretch>
        </p:blipFill>
        <p:spPr bwMode="auto">
          <a:xfrm>
            <a:off x="6732588" y="270827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LeftFacing"/>
            <a:lightRig rig="threePt" dir="t"/>
          </a:scene3d>
          <a:sp3d>
            <a:bevelT prst="slope"/>
          </a:sp3d>
        </p:spPr>
      </p:pic>
      <p:pic>
        <p:nvPicPr>
          <p:cNvPr id="9" name="Picture 19" descr="av23">
            <a:hlinkClick r:id="rId12" action="ppaction://hlinksldjump"/>
          </p:cNvPr>
          <p:cNvPicPr>
            <a:picLocks noChangeAspect="1" noChangeArrowheads="1" noCrop="1"/>
          </p:cNvPicPr>
          <p:nvPr/>
        </p:nvPicPr>
        <p:blipFill>
          <a:blip r:embed="rId13"/>
          <a:srcRect/>
          <a:stretch>
            <a:fillRect/>
          </a:stretch>
        </p:blipFill>
        <p:spPr bwMode="auto">
          <a:xfrm>
            <a:off x="4716463" y="436562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RightFacing"/>
            <a:lightRig rig="threePt" dir="t"/>
          </a:scene3d>
          <a:sp3d>
            <a:bevelT prst="slope"/>
          </a:sp3d>
        </p:spPr>
      </p:pic>
      <p:pic>
        <p:nvPicPr>
          <p:cNvPr id="10" name="Picture 15" descr="av18">
            <a:hlinkClick r:id="rId14" action="ppaction://hlinksldjump"/>
          </p:cNvPr>
          <p:cNvPicPr>
            <a:picLocks noChangeAspect="1" noChangeArrowheads="1" noCrop="1"/>
          </p:cNvPicPr>
          <p:nvPr/>
        </p:nvPicPr>
        <p:blipFill>
          <a:blip r:embed="rId15"/>
          <a:srcRect/>
          <a:stretch>
            <a:fillRect/>
          </a:stretch>
        </p:blipFill>
        <p:spPr bwMode="auto">
          <a:xfrm>
            <a:off x="6732588" y="4365625"/>
            <a:ext cx="1368425" cy="1079500"/>
          </a:xfrm>
          <a:prstGeom prst="rect">
            <a:avLst/>
          </a:prstGeom>
          <a:noFill/>
          <a:ln>
            <a:solidFill>
              <a:schemeClr val="tx1"/>
            </a:solidFill>
          </a:ln>
          <a:effectLst>
            <a:reflection blurRad="6350" stA="50000" endA="300" endPos="55500" dist="101600" dir="5400000" sy="-100000" algn="bl" rotWithShape="0"/>
          </a:effectLst>
          <a:scene3d>
            <a:camera prst="perspectiveContrastingLeftFacing"/>
            <a:lightRig rig="threePt" dir="t"/>
          </a:scene3d>
          <a:sp3d>
            <a:bevelT prst="slope"/>
          </a:sp3d>
        </p:spPr>
      </p:pic>
      <p:pic>
        <p:nvPicPr>
          <p:cNvPr id="11" name="Picture 50">
            <a:hlinkClick r:id="rId16" action="ppaction://hlinksldjump"/>
          </p:cNvPr>
          <p:cNvPicPr>
            <a:picLocks noChangeAspect="1" noChangeArrowheads="1"/>
          </p:cNvPicPr>
          <p:nvPr/>
        </p:nvPicPr>
        <p:blipFill>
          <a:blip r:embed="rId17"/>
          <a:srcRect/>
          <a:stretch>
            <a:fillRect/>
          </a:stretch>
        </p:blipFill>
        <p:spPr bwMode="auto">
          <a:xfrm>
            <a:off x="8027988" y="5949950"/>
            <a:ext cx="504825" cy="249238"/>
          </a:xfrm>
          <a:prstGeom prst="rect">
            <a:avLst/>
          </a:prstGeom>
          <a:noFill/>
          <a:ln w="9525">
            <a:noFill/>
            <a:miter lim="800000"/>
            <a:headEnd/>
            <a:tailEnd/>
          </a:ln>
          <a:effectLst/>
        </p:spPr>
      </p:pic>
      <p:sp>
        <p:nvSpPr>
          <p:cNvPr id="12" name="Text Box 51"/>
          <p:cNvSpPr txBox="1">
            <a:spLocks noChangeArrowheads="1"/>
          </p:cNvSpPr>
          <p:nvPr/>
        </p:nvSpPr>
        <p:spPr bwMode="auto">
          <a:xfrm>
            <a:off x="7740650" y="6381750"/>
            <a:ext cx="1079500" cy="274638"/>
          </a:xfrm>
          <a:prstGeom prst="rect">
            <a:avLst/>
          </a:prstGeom>
          <a:noFill/>
          <a:ln w="9525">
            <a:noFill/>
            <a:miter lim="800000"/>
            <a:headEnd/>
            <a:tailEnd/>
          </a:ln>
          <a:effectLst/>
        </p:spPr>
        <p:txBody>
          <a:bodyPr>
            <a:spAutoFit/>
          </a:bodyPr>
          <a:lstStyle/>
          <a:p>
            <a:pPr>
              <a:spcBef>
                <a:spcPct val="50000"/>
              </a:spcBef>
            </a:pPr>
            <a:r>
              <a:rPr lang="es-ES" sz="1200" i="1" dirty="0">
                <a:solidFill>
                  <a:srgbClr val="FFFF00"/>
                </a:solidFill>
                <a:effectLst>
                  <a:glow rad="228600">
                    <a:schemeClr val="accent2">
                      <a:satMod val="175000"/>
                      <a:alpha val="40000"/>
                    </a:schemeClr>
                  </a:glow>
                </a:effectLst>
                <a:latin typeface="Trebuchet MS" pitchFamily="34" charset="0"/>
              </a:rPr>
              <a:t>SALIR</a:t>
            </a:r>
          </a:p>
        </p:txBody>
      </p:sp>
      <p:sp>
        <p:nvSpPr>
          <p:cNvPr id="14" name="Text Box 39"/>
          <p:cNvSpPr txBox="1">
            <a:spLocks noChangeArrowheads="1"/>
          </p:cNvSpPr>
          <p:nvPr/>
        </p:nvSpPr>
        <p:spPr bwMode="auto">
          <a:xfrm>
            <a:off x="571472" y="4286256"/>
            <a:ext cx="3316316" cy="461665"/>
          </a:xfrm>
          <a:prstGeom prst="rect">
            <a:avLst/>
          </a:prstGeom>
          <a:noFill/>
          <a:ln w="9525">
            <a:noFill/>
            <a:miter lim="800000"/>
            <a:headEnd/>
            <a:tailEnd/>
          </a:ln>
          <a:effec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s-ES" sz="1000" b="0" i="0" u="none" strike="noStrike" kern="0" cap="none" spc="0" normalizeH="0" baseline="0" noProof="0" dirty="0">
                <a:ln>
                  <a:noFill/>
                </a:ln>
                <a:solidFill>
                  <a:srgbClr val="0000FF"/>
                </a:solidFill>
                <a:effectLst/>
                <a:uLnTx/>
                <a:uFillTx/>
              </a:rPr>
              <a:t>     </a:t>
            </a:r>
            <a:r>
              <a:rPr kumimoji="0" lang="es-ES" sz="1200" i="1" strike="noStrike" kern="0" cap="none" spc="0" normalizeH="0" baseline="0" noProof="0" dirty="0">
                <a:ln>
                  <a:noFill/>
                </a:ln>
                <a:solidFill>
                  <a:srgbClr val="FFFF00"/>
                </a:solidFill>
                <a:effectLst>
                  <a:glow rad="228600">
                    <a:schemeClr val="accent2">
                      <a:satMod val="175000"/>
                      <a:alpha val="40000"/>
                    </a:schemeClr>
                  </a:glow>
                  <a:outerShdw blurRad="38100" dist="38100" dir="2700000" algn="tl">
                    <a:srgbClr val="000000">
                      <a:alpha val="43137"/>
                    </a:srgbClr>
                  </a:outerShdw>
                </a:effectLst>
                <a:uLnTx/>
                <a:uFillTx/>
                <a:latin typeface="Trebuchet MS" pitchFamily="34" charset="0"/>
              </a:rPr>
              <a:t>PARA OIR LAS CANCIONES DAR CLIC EN LAS IMÁGENES ANIMADAS</a:t>
            </a:r>
          </a:p>
        </p:txBody>
      </p:sp>
      <p:sp>
        <p:nvSpPr>
          <p:cNvPr id="16" name="Text Box 40"/>
          <p:cNvSpPr txBox="1">
            <a:spLocks noChangeArrowheads="1"/>
          </p:cNvSpPr>
          <p:nvPr/>
        </p:nvSpPr>
        <p:spPr bwMode="auto">
          <a:xfrm>
            <a:off x="714348" y="5000636"/>
            <a:ext cx="3455988" cy="830997"/>
          </a:xfrm>
          <a:prstGeom prst="rect">
            <a:avLst/>
          </a:prstGeom>
          <a:noFill/>
          <a:ln w="9525">
            <a:noFill/>
            <a:miter lim="800000"/>
            <a:headEnd/>
            <a:tailEnd/>
          </a:ln>
          <a:effec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s-ES" sz="1200" i="1" u="none" strike="noStrike" kern="0" cap="none" spc="0" normalizeH="0" baseline="0" noProof="0" dirty="0">
                <a:ln>
                  <a:noFill/>
                </a:ln>
                <a:solidFill>
                  <a:srgbClr val="FFFF00"/>
                </a:solidFill>
                <a:effectLst>
                  <a:glow rad="228600">
                    <a:schemeClr val="accent2">
                      <a:satMod val="175000"/>
                      <a:alpha val="40000"/>
                    </a:schemeClr>
                  </a:glow>
                  <a:outerShdw blurRad="38100" dist="38100" dir="2700000" algn="tl">
                    <a:srgbClr val="000000">
                      <a:alpha val="43137"/>
                    </a:srgbClr>
                  </a:outerShdw>
                </a:effectLst>
                <a:uLnTx/>
                <a:uFillTx/>
                <a:latin typeface="Trebuchet MS" pitchFamily="34" charset="0"/>
              </a:rPr>
              <a:t>AL TERMINAR UNA CANCION PUEDES OPTAR, SEA REGRESANDO AL MENU U OIR LA SIGUIENTE CANCION, DANDO CLIC EN LOS BOTONES </a:t>
            </a:r>
            <a:r>
              <a:rPr kumimoji="0" lang="es-ES" sz="1200" i="1" u="none" strike="noStrike" kern="0" cap="none" spc="0" normalizeH="0" baseline="0" noProof="0" dirty="0" smtClean="0">
                <a:ln>
                  <a:noFill/>
                </a:ln>
                <a:solidFill>
                  <a:srgbClr val="FFFF00"/>
                </a:solidFill>
                <a:effectLst>
                  <a:glow rad="228600">
                    <a:schemeClr val="accent2">
                      <a:satMod val="175000"/>
                      <a:alpha val="40000"/>
                    </a:schemeClr>
                  </a:glow>
                  <a:outerShdw blurRad="38100" dist="38100" dir="2700000" algn="tl">
                    <a:srgbClr val="000000">
                      <a:alpha val="43137"/>
                    </a:srgbClr>
                  </a:outerShdw>
                </a:effectLst>
                <a:uLnTx/>
                <a:uFillTx/>
                <a:latin typeface="Trebuchet MS" pitchFamily="34" charset="0"/>
              </a:rPr>
              <a:t>CORRESPONDIENTES</a:t>
            </a:r>
            <a:endParaRPr kumimoji="0" lang="es-ES" sz="1200" i="1" u="none" strike="noStrike" kern="0" cap="none" spc="0" normalizeH="0" baseline="0" noProof="0" dirty="0">
              <a:ln>
                <a:noFill/>
              </a:ln>
              <a:solidFill>
                <a:srgbClr val="FFFF00"/>
              </a:solidFill>
              <a:effectLst>
                <a:glow rad="228600">
                  <a:schemeClr val="accent2">
                    <a:satMod val="175000"/>
                    <a:alpha val="40000"/>
                  </a:schemeClr>
                </a:glow>
                <a:outerShdw blurRad="38100" dist="38100" dir="2700000" algn="tl">
                  <a:srgbClr val="000000">
                    <a:alpha val="43137"/>
                  </a:srgbClr>
                </a:outerShdw>
              </a:effectLst>
              <a:uLnTx/>
              <a:uFillTx/>
              <a:latin typeface="Trebuchet MS" pitchFamily="34" charset="0"/>
            </a:endParaRPr>
          </a:p>
        </p:txBody>
      </p:sp>
      <p:sp>
        <p:nvSpPr>
          <p:cNvPr id="17" name="Text Box 42"/>
          <p:cNvSpPr txBox="1">
            <a:spLocks noChangeArrowheads="1"/>
          </p:cNvSpPr>
          <p:nvPr/>
        </p:nvSpPr>
        <p:spPr bwMode="auto">
          <a:xfrm>
            <a:off x="4572000" y="2133600"/>
            <a:ext cx="1655763"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BESAME MUCHO</a:t>
            </a:r>
          </a:p>
        </p:txBody>
      </p:sp>
      <p:sp>
        <p:nvSpPr>
          <p:cNvPr id="18" name="Text Box 44"/>
          <p:cNvSpPr txBox="1">
            <a:spLocks noChangeArrowheads="1"/>
          </p:cNvSpPr>
          <p:nvPr/>
        </p:nvSpPr>
        <p:spPr bwMode="auto">
          <a:xfrm>
            <a:off x="6659563" y="2133600"/>
            <a:ext cx="1512887"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LA LUZ INTERIOR</a:t>
            </a:r>
          </a:p>
        </p:txBody>
      </p:sp>
      <p:sp>
        <p:nvSpPr>
          <p:cNvPr id="19" name="Text Box 45"/>
          <p:cNvSpPr txBox="1">
            <a:spLocks noChangeArrowheads="1"/>
          </p:cNvSpPr>
          <p:nvPr/>
        </p:nvSpPr>
        <p:spPr bwMode="auto">
          <a:xfrm>
            <a:off x="4500563" y="3860800"/>
            <a:ext cx="1800225"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CONTIGO Y SIN TI</a:t>
            </a:r>
          </a:p>
        </p:txBody>
      </p:sp>
      <p:sp>
        <p:nvSpPr>
          <p:cNvPr id="20" name="Text Box 46"/>
          <p:cNvSpPr txBox="1">
            <a:spLocks noChangeArrowheads="1"/>
          </p:cNvSpPr>
          <p:nvPr/>
        </p:nvSpPr>
        <p:spPr bwMode="auto">
          <a:xfrm>
            <a:off x="6084888" y="3860800"/>
            <a:ext cx="2663825"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MAÑANA NUNCA SE SABE</a:t>
            </a:r>
          </a:p>
        </p:txBody>
      </p:sp>
      <p:sp>
        <p:nvSpPr>
          <p:cNvPr id="21" name="Text Box 47"/>
          <p:cNvSpPr txBox="1">
            <a:spLocks noChangeArrowheads="1"/>
          </p:cNvSpPr>
          <p:nvPr/>
        </p:nvSpPr>
        <p:spPr bwMode="auto">
          <a:xfrm>
            <a:off x="4284663" y="5589588"/>
            <a:ext cx="2305050"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SOY LA MORSA</a:t>
            </a:r>
          </a:p>
        </p:txBody>
      </p:sp>
      <p:sp>
        <p:nvSpPr>
          <p:cNvPr id="22" name="Text Box 48"/>
          <p:cNvSpPr txBox="1">
            <a:spLocks noChangeArrowheads="1"/>
          </p:cNvSpPr>
          <p:nvPr/>
        </p:nvSpPr>
        <p:spPr bwMode="auto">
          <a:xfrm>
            <a:off x="6372225" y="5589588"/>
            <a:ext cx="2089150" cy="244475"/>
          </a:xfrm>
          <a:prstGeom prst="rect">
            <a:avLst/>
          </a:prstGeom>
          <a:noFill/>
          <a:ln w="9525">
            <a:noFill/>
            <a:miter lim="800000"/>
            <a:headEnd/>
            <a:tailEnd/>
          </a:ln>
          <a:effectLst/>
        </p:spPr>
        <p:txBody>
          <a:bodyPr>
            <a:spAutoFit/>
          </a:bodyPr>
          <a:lstStyle/>
          <a:p>
            <a:pPr>
              <a:spcBef>
                <a:spcPct val="50000"/>
              </a:spcBef>
            </a:pPr>
            <a:r>
              <a:rPr lang="es-ES" sz="1000" u="sng" dirty="0">
                <a:solidFill>
                  <a:srgbClr val="FFFF00"/>
                </a:solidFill>
                <a:effectLst>
                  <a:glow rad="228600">
                    <a:schemeClr val="accent2">
                      <a:satMod val="175000"/>
                      <a:alpha val="40000"/>
                    </a:schemeClr>
                  </a:glow>
                </a:effectLst>
              </a:rPr>
              <a:t>UN DIA EN LA VIDA</a:t>
            </a:r>
          </a:p>
        </p:txBody>
      </p:sp>
      <p:sp>
        <p:nvSpPr>
          <p:cNvPr id="24" name="23 CuadroTexto"/>
          <p:cNvSpPr txBox="1"/>
          <p:nvPr/>
        </p:nvSpPr>
        <p:spPr>
          <a:xfrm>
            <a:off x="785786" y="1571612"/>
            <a:ext cx="3571900" cy="769441"/>
          </a:xfrm>
          <a:prstGeom prst="rect">
            <a:avLst/>
          </a:prstGeom>
          <a:noFill/>
        </p:spPr>
        <p:txBody>
          <a:bodyPr wrap="square" rtlCol="0">
            <a:spAutoFit/>
          </a:bodyPr>
          <a:lstStyle/>
          <a:p>
            <a:r>
              <a:rPr lang="en-US" sz="4400" dirty="0" smtClean="0">
                <a:ln w="1905"/>
                <a:solidFill>
                  <a:srgbClr val="FFFF00"/>
                </a:solidFill>
                <a:effectLst>
                  <a:glow rad="228600">
                    <a:schemeClr val="accent2">
                      <a:satMod val="175000"/>
                      <a:alpha val="40000"/>
                    </a:schemeClr>
                  </a:glow>
                  <a:outerShdw blurRad="38100" dist="38100" dir="2700000" algn="tl">
                    <a:srgbClr val="000000">
                      <a:alpha val="43137"/>
                    </a:srgbClr>
                  </a:outerShdw>
                </a:effectLst>
                <a:latin typeface="Lucida Calligraphy" pitchFamily="66" charset="0"/>
              </a:rPr>
              <a:t>The Beatles</a:t>
            </a:r>
            <a:endParaRPr lang="en-US" sz="4400" dirty="0">
              <a:ln w="1905"/>
              <a:solidFill>
                <a:srgbClr val="FFFF00"/>
              </a:solidFill>
              <a:effectLst>
                <a:glow rad="228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25" name="24 CuadroTexto"/>
          <p:cNvSpPr txBox="1"/>
          <p:nvPr/>
        </p:nvSpPr>
        <p:spPr>
          <a:xfrm>
            <a:off x="1000100" y="2500306"/>
            <a:ext cx="3143272" cy="400110"/>
          </a:xfrm>
          <a:prstGeom prst="rect">
            <a:avLst/>
          </a:prstGeom>
          <a:noFill/>
        </p:spPr>
        <p:txBody>
          <a:bodyPr wrap="square" rtlCol="0">
            <a:spAutoFit/>
          </a:bodyPr>
          <a:lstStyle/>
          <a:p>
            <a:r>
              <a:rPr lang="es-ES" sz="2000"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Lucida Calligraphy" pitchFamily="66" charset="0"/>
              </a:rPr>
              <a:t>Rarezas Musicales</a:t>
            </a:r>
            <a:endParaRPr lang="en-US" sz="2000" dirty="0">
              <a:solidFill>
                <a:srgbClr val="FFFF00"/>
              </a:solidFill>
              <a:effectLst>
                <a:glow rad="228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23" name="22 CuadroTexto"/>
          <p:cNvSpPr txBox="1"/>
          <p:nvPr/>
        </p:nvSpPr>
        <p:spPr>
          <a:xfrm>
            <a:off x="571472" y="6286520"/>
            <a:ext cx="857256" cy="292388"/>
          </a:xfrm>
          <a:prstGeom prst="rect">
            <a:avLst/>
          </a:prstGeom>
          <a:noFill/>
          <a:effectLst>
            <a:glow rad="228600">
              <a:schemeClr val="accent2">
                <a:satMod val="175000"/>
                <a:alpha val="40000"/>
              </a:schemeClr>
            </a:glow>
          </a:effectLst>
        </p:spPr>
        <p:txBody>
          <a:bodyPr wrap="square" rtlCol="0">
            <a:spAutoFit/>
          </a:bodyPr>
          <a:lstStyle/>
          <a:p>
            <a:pPr algn="ctr"/>
            <a:r>
              <a:rPr lang="es-ES" sz="1300" b="1" i="1"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26" name="25 CuadroTexto"/>
          <p:cNvSpPr txBox="1"/>
          <p:nvPr/>
        </p:nvSpPr>
        <p:spPr>
          <a:xfrm>
            <a:off x="1500166" y="6286520"/>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27" name="Picture 8" descr="PkRU.gif (9741 bytes)"/>
          <p:cNvPicPr>
            <a:picLocks noChangeAspect="1" noChangeArrowheads="1" noCrop="1"/>
          </p:cNvPicPr>
          <p:nvPr/>
        </p:nvPicPr>
        <p:blipFill>
          <a:blip r:embed="rId18"/>
          <a:srcRect/>
          <a:stretch>
            <a:fillRect/>
          </a:stretch>
        </p:blipFill>
        <p:spPr bwMode="auto">
          <a:xfrm>
            <a:off x="2786050" y="6286520"/>
            <a:ext cx="460362" cy="287727"/>
          </a:xfrm>
          <a:prstGeom prst="rect">
            <a:avLst/>
          </a:prstGeom>
          <a:noFill/>
        </p:spPr>
      </p:pic>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subTnLst>
                                    <p:cmd type="evt" cmd="onstopaudio">
                                      <p:cBhvr>
                                        <p:cTn display="0" masterRel="sameClick">
                                          <p:stCondLst>
                                            <p:cond evt="begin" delay="0">
                                              <p:tn val="5"/>
                                            </p:cond>
                                          </p:stCondLst>
                                        </p:cTn>
                                        <p:tgtEl>
                                          <p:sldTgt/>
                                        </p:tgtEl>
                                      </p:cBhvr>
                                    </p:cmd>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1" name="Picture 11" descr="beatles_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32" name="Rectangle 12"/>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sz="1200">
              <a:latin typeface="Trebuchet MS" pitchFamily="34" charset="0"/>
            </a:endParaRPr>
          </a:p>
        </p:txBody>
      </p:sp>
      <p:sp>
        <p:nvSpPr>
          <p:cNvPr id="5127" name="Text Box 7"/>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5128" name="Picture 8">
            <a:hlinkClick r:id="rId3" action="ppaction://hlinksldjump"/>
          </p:cNvPr>
          <p:cNvPicPr>
            <a:picLocks noChangeAspect="1" noChangeArrowheads="1"/>
          </p:cNvPicPr>
          <p:nvPr/>
        </p:nvPicPr>
        <p:blipFill>
          <a:blip r:embed="rId4"/>
          <a:srcRect/>
          <a:stretch>
            <a:fillRect/>
          </a:stretch>
        </p:blipFill>
        <p:spPr bwMode="auto">
          <a:xfrm>
            <a:off x="6443663" y="5734050"/>
            <a:ext cx="504825" cy="249238"/>
          </a:xfrm>
          <a:prstGeom prst="rect">
            <a:avLst/>
          </a:prstGeom>
          <a:noFill/>
          <a:ln w="9525">
            <a:noFill/>
            <a:miter lim="800000"/>
            <a:headEnd/>
            <a:tailEnd/>
          </a:ln>
          <a:effectLst/>
        </p:spPr>
      </p:pic>
      <p:pic>
        <p:nvPicPr>
          <p:cNvPr id="5129" name="Picture 9">
            <a:hlinkClick r:id="rId5" action="ppaction://hlinksldjump"/>
          </p:cNvPr>
          <p:cNvPicPr>
            <a:picLocks noChangeAspect="1" noChangeArrowheads="1"/>
          </p:cNvPicPr>
          <p:nvPr/>
        </p:nvPicPr>
        <p:blipFill>
          <a:blip r:embed="rId4"/>
          <a:srcRect/>
          <a:stretch>
            <a:fillRect/>
          </a:stretch>
        </p:blipFill>
        <p:spPr bwMode="auto">
          <a:xfrm>
            <a:off x="7308850" y="5734050"/>
            <a:ext cx="504825" cy="249238"/>
          </a:xfrm>
          <a:prstGeom prst="rect">
            <a:avLst/>
          </a:prstGeom>
          <a:noFill/>
          <a:ln w="9525">
            <a:noFill/>
            <a:miter lim="800000"/>
            <a:headEnd/>
            <a:tailEnd/>
          </a:ln>
          <a:effectLst/>
        </p:spPr>
      </p:pic>
      <p:sp>
        <p:nvSpPr>
          <p:cNvPr id="5130" name="Text Box 10"/>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5134" name="Text Box 14"/>
          <p:cNvSpPr txBox="1">
            <a:spLocks noChangeArrowheads="1"/>
          </p:cNvSpPr>
          <p:nvPr/>
        </p:nvSpPr>
        <p:spPr bwMode="auto">
          <a:xfrm>
            <a:off x="7019925" y="6092825"/>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latin typeface="Trebuchet MS" pitchFamily="34" charset="0"/>
              </a:rPr>
              <a:t>IR A MENU</a:t>
            </a:r>
          </a:p>
        </p:txBody>
      </p:sp>
      <p:sp>
        <p:nvSpPr>
          <p:cNvPr id="5135" name="Text Box 15"/>
          <p:cNvSpPr txBox="1">
            <a:spLocks noChangeArrowheads="1"/>
          </p:cNvSpPr>
          <p:nvPr/>
        </p:nvSpPr>
        <p:spPr bwMode="auto">
          <a:xfrm>
            <a:off x="7812088" y="6092825"/>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rPr>
              <a:t> </a:t>
            </a:r>
            <a:r>
              <a:rPr lang="es-ES" sz="1000" i="1">
                <a:solidFill>
                  <a:srgbClr val="0000FF"/>
                </a:solidFill>
                <a:latin typeface="Trebuchet MS" pitchFamily="34" charset="0"/>
              </a:rPr>
              <a:t>SALIR</a:t>
            </a:r>
          </a:p>
        </p:txBody>
      </p:sp>
      <p:sp>
        <p:nvSpPr>
          <p:cNvPr id="5136" name="Text Box 16"/>
          <p:cNvSpPr txBox="1">
            <a:spLocks noChangeArrowheads="1"/>
          </p:cNvSpPr>
          <p:nvPr/>
        </p:nvSpPr>
        <p:spPr bwMode="auto">
          <a:xfrm>
            <a:off x="5867400" y="6092825"/>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latin typeface="Trebuchet MS" pitchFamily="34" charset="0"/>
              </a:rPr>
              <a:t>OIR MELODIA</a:t>
            </a:r>
          </a:p>
        </p:txBody>
      </p:sp>
      <p:sp>
        <p:nvSpPr>
          <p:cNvPr id="5140" name="Text Box 20"/>
          <p:cNvSpPr txBox="1">
            <a:spLocks noChangeArrowheads="1"/>
          </p:cNvSpPr>
          <p:nvPr/>
        </p:nvSpPr>
        <p:spPr bwMode="auto">
          <a:xfrm>
            <a:off x="827088" y="1773238"/>
            <a:ext cx="7488237" cy="954107"/>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t>
            </a:r>
            <a:r>
              <a:rPr lang="es-ES" i="1" dirty="0" smtClean="0">
                <a:solidFill>
                  <a:srgbClr val="0000FF"/>
                </a:solidFill>
                <a:effectLst>
                  <a:glow rad="101600">
                    <a:srgbClr val="FFFF00">
                      <a:alpha val="60000"/>
                    </a:srgbClr>
                  </a:glow>
                </a:effectLst>
                <a:latin typeface="Trebuchet MS" pitchFamily="34" charset="0"/>
              </a:rPr>
              <a:t>Bésame </a:t>
            </a:r>
            <a:r>
              <a:rPr lang="es-ES" i="1" dirty="0">
                <a:solidFill>
                  <a:srgbClr val="0000FF"/>
                </a:solidFill>
                <a:effectLst>
                  <a:glow rad="101600">
                    <a:srgbClr val="FFFF00">
                      <a:alpha val="60000"/>
                    </a:srgbClr>
                  </a:glow>
                </a:effectLst>
                <a:latin typeface="Trebuchet MS" pitchFamily="34" charset="0"/>
              </a:rPr>
              <a:t>mucho” es el título de una canción escrita en 1940 por la compositora mexicana Consuelo Velázquez y fue reconocida en 1,999 como la canción en idioma español más cantada y grabada, fuera de los villancicos y canciones de cumpleaños. Sin embargo, cuando fue traducida al  inglés varía su letra.</a:t>
            </a:r>
          </a:p>
        </p:txBody>
      </p:sp>
      <p:sp>
        <p:nvSpPr>
          <p:cNvPr id="5141" name="Text Box 21"/>
          <p:cNvSpPr txBox="1">
            <a:spLocks noChangeArrowheads="1"/>
          </p:cNvSpPr>
          <p:nvPr/>
        </p:nvSpPr>
        <p:spPr bwMode="auto">
          <a:xfrm>
            <a:off x="1042988" y="3284538"/>
            <a:ext cx="7273925"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Los Beatles, en la voz de Paul Mc </a:t>
            </a:r>
            <a:r>
              <a:rPr lang="es-ES" i="1" dirty="0" err="1">
                <a:solidFill>
                  <a:srgbClr val="0000FF"/>
                </a:solidFill>
                <a:effectLst>
                  <a:glow rad="101600">
                    <a:srgbClr val="FFFF00">
                      <a:alpha val="60000"/>
                    </a:srgbClr>
                  </a:glow>
                </a:effectLst>
                <a:latin typeface="Trebuchet MS" pitchFamily="34" charset="0"/>
              </a:rPr>
              <a:t>Cartney</a:t>
            </a:r>
            <a:r>
              <a:rPr lang="es-ES" i="1" dirty="0">
                <a:solidFill>
                  <a:srgbClr val="0000FF"/>
                </a:solidFill>
                <a:effectLst>
                  <a:glow rad="101600">
                    <a:srgbClr val="FFFF00">
                      <a:alpha val="60000"/>
                    </a:srgbClr>
                  </a:glow>
                </a:effectLst>
                <a:latin typeface="Trebuchet MS" pitchFamily="34" charset="0"/>
              </a:rPr>
              <a:t>, la interpretaron por vez primera en el año de 1,962 y años más tarde, en 1,969, la  volvieron a interpretar en los estudios de Apple y publicada en el film y documental “</a:t>
            </a:r>
            <a:r>
              <a:rPr lang="es-ES" i="1" dirty="0" err="1">
                <a:solidFill>
                  <a:srgbClr val="0000FF"/>
                </a:solidFill>
                <a:effectLst>
                  <a:glow rad="101600">
                    <a:srgbClr val="FFFF00">
                      <a:alpha val="60000"/>
                    </a:srgbClr>
                  </a:glow>
                </a:effectLst>
                <a:latin typeface="Trebuchet MS" pitchFamily="34" charset="0"/>
              </a:rPr>
              <a:t>Let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it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be</a:t>
            </a:r>
            <a:r>
              <a:rPr lang="es-ES" i="1" dirty="0">
                <a:solidFill>
                  <a:srgbClr val="0000FF"/>
                </a:solidFill>
                <a:effectLst>
                  <a:glow rad="101600">
                    <a:srgbClr val="FFFF00">
                      <a:alpha val="60000"/>
                    </a:srgbClr>
                  </a:glow>
                </a:effectLst>
                <a:latin typeface="Trebuchet MS" pitchFamily="34" charset="0"/>
              </a:rPr>
              <a:t>”.</a:t>
            </a:r>
          </a:p>
        </p:txBody>
      </p:sp>
      <p:sp>
        <p:nvSpPr>
          <p:cNvPr id="5142" name="Text Box 22"/>
          <p:cNvSpPr txBox="1">
            <a:spLocks noChangeArrowheads="1"/>
          </p:cNvSpPr>
          <p:nvPr/>
        </p:nvSpPr>
        <p:spPr bwMode="auto">
          <a:xfrm>
            <a:off x="2124075" y="4652963"/>
            <a:ext cx="5040313"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latin typeface="Trebuchet MS" pitchFamily="34" charset="0"/>
              </a:rPr>
              <a:t>.</a:t>
            </a:r>
          </a:p>
        </p:txBody>
      </p:sp>
      <p:pic>
        <p:nvPicPr>
          <p:cNvPr id="15" name="Picture 50">
            <a:hlinkClick r:id="rId6" action="ppaction://hlinksldjump"/>
          </p:cNvPr>
          <p:cNvPicPr>
            <a:picLocks noChangeAspect="1" noChangeArrowheads="1"/>
          </p:cNvPicPr>
          <p:nvPr/>
        </p:nvPicPr>
        <p:blipFill>
          <a:blip r:embed="rId4"/>
          <a:srcRect/>
          <a:stretch>
            <a:fillRect/>
          </a:stretch>
        </p:blipFill>
        <p:spPr bwMode="auto">
          <a:xfrm>
            <a:off x="8072462" y="571501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5132"/>
                                        </p:tgtEl>
                                        <p:attrNameLst>
                                          <p:attrName>style.visibility</p:attrName>
                                        </p:attrNameLst>
                                      </p:cBhvr>
                                      <p:to>
                                        <p:strVal val="visible"/>
                                      </p:to>
                                    </p:set>
                                    <p:animEffect transition="in" filter="diamond(in)">
                                      <p:cBhvr>
                                        <p:cTn id="7" dur="2000"/>
                                        <p:tgtEl>
                                          <p:spTgt spid="5132"/>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5140"/>
                                        </p:tgtEl>
                                        <p:attrNameLst>
                                          <p:attrName>style.visibility</p:attrName>
                                        </p:attrNameLst>
                                      </p:cBhvr>
                                      <p:to>
                                        <p:strVal val="visible"/>
                                      </p:to>
                                    </p:set>
                                    <p:animEffect transition="in" filter="fade">
                                      <p:cBhvr>
                                        <p:cTn id="11" dur="2000"/>
                                        <p:tgtEl>
                                          <p:spTgt spid="514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141"/>
                                        </p:tgtEl>
                                        <p:attrNameLst>
                                          <p:attrName>style.visibility</p:attrName>
                                        </p:attrNameLst>
                                      </p:cBhvr>
                                      <p:to>
                                        <p:strVal val="visible"/>
                                      </p:to>
                                    </p:set>
                                    <p:animEffect transition="in" filter="fade">
                                      <p:cBhvr>
                                        <p:cTn id="14" dur="2000"/>
                                        <p:tgtEl>
                                          <p:spTgt spid="514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142"/>
                                        </p:tgtEl>
                                        <p:attrNameLst>
                                          <p:attrName>style.visibility</p:attrName>
                                        </p:attrNameLst>
                                      </p:cBhvr>
                                      <p:to>
                                        <p:strVal val="visible"/>
                                      </p:to>
                                    </p:set>
                                    <p:animEffect transition="in" filter="fade">
                                      <p:cBhvr>
                                        <p:cTn id="17" dur="2000"/>
                                        <p:tgtEl>
                                          <p:spTgt spid="5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2" grpId="0" animBg="1"/>
      <p:bldP spid="5140" grpId="0"/>
      <p:bldP spid="5141" grpId="0"/>
      <p:bldP spid="51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fondo_5"/>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2293" name="Text Box 5"/>
          <p:cNvSpPr txBox="1">
            <a:spLocks noChangeArrowheads="1"/>
          </p:cNvSpPr>
          <p:nvPr/>
        </p:nvSpPr>
        <p:spPr bwMode="auto">
          <a:xfrm>
            <a:off x="3563938" y="404813"/>
            <a:ext cx="1944687" cy="304800"/>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Cha-cha-boom! </a:t>
            </a:r>
          </a:p>
        </p:txBody>
      </p:sp>
      <p:sp>
        <p:nvSpPr>
          <p:cNvPr id="12294" name="Text Box 6"/>
          <p:cNvSpPr txBox="1">
            <a:spLocks noChangeArrowheads="1"/>
          </p:cNvSpPr>
          <p:nvPr/>
        </p:nvSpPr>
        <p:spPr bwMode="auto">
          <a:xfrm>
            <a:off x="3492500" y="836613"/>
            <a:ext cx="2159000" cy="304800"/>
          </a:xfrm>
          <a:prstGeom prst="rect">
            <a:avLst/>
          </a:prstGeom>
          <a:noFill/>
          <a:ln w="9525">
            <a:noFill/>
            <a:miter lim="800000"/>
            <a:headEnd/>
            <a:tailEnd/>
          </a:ln>
          <a:effectLst/>
        </p:spPr>
        <p:txBody>
          <a:bodyPr>
            <a:spAutoFit/>
          </a:bodyPr>
          <a:lstStyle/>
          <a:p>
            <a:pPr algn="l">
              <a:spcBef>
                <a:spcPct val="50000"/>
              </a:spcBef>
            </a:pPr>
            <a:r>
              <a:rPr lang="es-ES">
                <a:solidFill>
                  <a:srgbClr val="FF0000"/>
                </a:solidFill>
              </a:rPr>
              <a:t>Bésame bésame mucho </a:t>
            </a:r>
          </a:p>
        </p:txBody>
      </p:sp>
      <p:sp>
        <p:nvSpPr>
          <p:cNvPr id="12295" name="Text Box 7"/>
          <p:cNvSpPr txBox="1">
            <a:spLocks noChangeArrowheads="1"/>
          </p:cNvSpPr>
          <p:nvPr/>
        </p:nvSpPr>
        <p:spPr bwMode="auto">
          <a:xfrm>
            <a:off x="3132138" y="1268413"/>
            <a:ext cx="287972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Each time I bring you a kiss </a:t>
            </a:r>
          </a:p>
          <a:p>
            <a:pPr>
              <a:spcBef>
                <a:spcPct val="50000"/>
              </a:spcBef>
            </a:pPr>
            <a:r>
              <a:rPr lang="es-ES" sz="1200">
                <a:solidFill>
                  <a:srgbClr val="FFFFFF"/>
                </a:solidFill>
              </a:rPr>
              <a:t>Cada vez que te doy un beso </a:t>
            </a:r>
          </a:p>
        </p:txBody>
      </p:sp>
      <p:sp>
        <p:nvSpPr>
          <p:cNvPr id="12296" name="Text Box 8"/>
          <p:cNvSpPr txBox="1">
            <a:spLocks noChangeArrowheads="1"/>
          </p:cNvSpPr>
          <p:nvPr/>
        </p:nvSpPr>
        <p:spPr bwMode="auto">
          <a:xfrm>
            <a:off x="3132138" y="1989138"/>
            <a:ext cx="2808287"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I hear music divine</a:t>
            </a:r>
          </a:p>
          <a:p>
            <a:pPr>
              <a:spcBef>
                <a:spcPct val="50000"/>
              </a:spcBef>
            </a:pPr>
            <a:r>
              <a:rPr lang="es-ES" sz="1200">
                <a:solidFill>
                  <a:srgbClr val="FFFFFF"/>
                </a:solidFill>
              </a:rPr>
              <a:t>Oigo la música divina </a:t>
            </a:r>
          </a:p>
        </p:txBody>
      </p:sp>
      <p:sp>
        <p:nvSpPr>
          <p:cNvPr id="12297" name="Text Box 9"/>
          <p:cNvSpPr txBox="1">
            <a:spLocks noChangeArrowheads="1"/>
          </p:cNvSpPr>
          <p:nvPr/>
        </p:nvSpPr>
        <p:spPr bwMode="auto">
          <a:xfrm>
            <a:off x="3132138" y="2708275"/>
            <a:ext cx="2881312" cy="62388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So besame besame mucho</a:t>
            </a:r>
          </a:p>
          <a:p>
            <a:pPr>
              <a:spcBef>
                <a:spcPct val="50000"/>
              </a:spcBef>
            </a:pPr>
            <a:r>
              <a:rPr lang="es-ES" sz="1200">
                <a:solidFill>
                  <a:srgbClr val="FFFFFF"/>
                </a:solidFill>
              </a:rPr>
              <a:t>Así que bésame, bésame mucho</a:t>
            </a:r>
            <a:r>
              <a:rPr lang="es-ES"/>
              <a:t> </a:t>
            </a:r>
          </a:p>
        </p:txBody>
      </p:sp>
      <p:sp>
        <p:nvSpPr>
          <p:cNvPr id="12298" name="Text Box 10"/>
          <p:cNvSpPr txBox="1">
            <a:spLocks noChangeArrowheads="1"/>
          </p:cNvSpPr>
          <p:nvPr/>
        </p:nvSpPr>
        <p:spPr bwMode="auto">
          <a:xfrm>
            <a:off x="2195513" y="3500438"/>
            <a:ext cx="4751387"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I love you forever, say that you'll always be mine</a:t>
            </a:r>
          </a:p>
          <a:p>
            <a:pPr>
              <a:spcBef>
                <a:spcPct val="50000"/>
              </a:spcBef>
            </a:pPr>
            <a:r>
              <a:rPr lang="es-ES" sz="1200">
                <a:solidFill>
                  <a:srgbClr val="FFFFFF"/>
                </a:solidFill>
              </a:rPr>
              <a:t>Te amo por siempre, digo que siempre serás mía</a:t>
            </a:r>
            <a:r>
              <a:rPr lang="es-ES" sz="1200"/>
              <a:t> </a:t>
            </a:r>
            <a:endParaRPr lang="es-ES" sz="1200">
              <a:solidFill>
                <a:srgbClr val="FF0000"/>
              </a:solidFill>
            </a:endParaRPr>
          </a:p>
        </p:txBody>
      </p:sp>
      <p:sp>
        <p:nvSpPr>
          <p:cNvPr id="12300" name="Text Box 12"/>
          <p:cNvSpPr txBox="1">
            <a:spLocks noChangeArrowheads="1"/>
          </p:cNvSpPr>
          <p:nvPr/>
        </p:nvSpPr>
        <p:spPr bwMode="auto">
          <a:xfrm>
            <a:off x="3635375" y="4292600"/>
            <a:ext cx="1944688" cy="304800"/>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Cha-cha-boom! </a:t>
            </a:r>
          </a:p>
        </p:txBody>
      </p:sp>
      <p:sp>
        <p:nvSpPr>
          <p:cNvPr id="12302" name="Text Box 14"/>
          <p:cNvSpPr txBox="1">
            <a:spLocks noChangeArrowheads="1"/>
          </p:cNvSpPr>
          <p:nvPr/>
        </p:nvSpPr>
        <p:spPr bwMode="auto">
          <a:xfrm>
            <a:off x="2987675" y="4724400"/>
            <a:ext cx="3455988" cy="623888"/>
          </a:xfrm>
          <a:prstGeom prst="rect">
            <a:avLst/>
          </a:prstGeom>
          <a:noFill/>
          <a:ln w="9525">
            <a:noFill/>
            <a:miter lim="800000"/>
            <a:headEnd/>
            <a:tailEnd/>
          </a:ln>
          <a:effectLst/>
        </p:spPr>
        <p:txBody>
          <a:bodyPr>
            <a:spAutoFit/>
          </a:bodyPr>
          <a:lstStyle/>
          <a:p>
            <a:pPr algn="l">
              <a:spcBef>
                <a:spcPct val="50000"/>
              </a:spcBef>
            </a:pPr>
            <a:r>
              <a:rPr lang="es-ES">
                <a:solidFill>
                  <a:srgbClr val="FF0000"/>
                </a:solidFill>
              </a:rPr>
              <a:t>Dearest one, if you should leave me</a:t>
            </a:r>
          </a:p>
          <a:p>
            <a:pPr>
              <a:spcBef>
                <a:spcPct val="50000"/>
              </a:spcBef>
            </a:pPr>
            <a:r>
              <a:rPr lang="es-ES" sz="1200">
                <a:solidFill>
                  <a:srgbClr val="FFFFFF"/>
                </a:solidFill>
              </a:rPr>
              <a:t>Mi muy querida, si debes dejarme</a:t>
            </a:r>
            <a:r>
              <a:rPr lang="es-ES"/>
              <a:t> </a:t>
            </a:r>
          </a:p>
        </p:txBody>
      </p:sp>
      <p:sp>
        <p:nvSpPr>
          <p:cNvPr id="12307" name="Text Box 19"/>
          <p:cNvSpPr txBox="1">
            <a:spLocks noChangeArrowheads="1"/>
          </p:cNvSpPr>
          <p:nvPr/>
        </p:nvSpPr>
        <p:spPr bwMode="auto">
          <a:xfrm>
            <a:off x="2700338" y="5516563"/>
            <a:ext cx="388937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Then each little dream will take wings </a:t>
            </a:r>
          </a:p>
          <a:p>
            <a:pPr>
              <a:spcBef>
                <a:spcPct val="50000"/>
              </a:spcBef>
            </a:pPr>
            <a:r>
              <a:rPr lang="es-ES" sz="1200">
                <a:solidFill>
                  <a:srgbClr val="FFFFFF"/>
                </a:solidFill>
              </a:rPr>
              <a:t>Entonces cada pequeño sueño tomará alas</a:t>
            </a:r>
          </a:p>
        </p:txBody>
      </p:sp>
      <p:pic>
        <p:nvPicPr>
          <p:cNvPr id="12312" name="Picture 24">
            <a:hlinkClick r:id="rId4" action="ppaction://hlinksldjump"/>
          </p:cNvPr>
          <p:cNvPicPr>
            <a:picLocks noChangeAspect="1" noChangeArrowheads="1"/>
          </p:cNvPicPr>
          <p:nvPr/>
        </p:nvPicPr>
        <p:blipFill>
          <a:blip r:embed="rId5"/>
          <a:srcRect/>
          <a:stretch>
            <a:fillRect/>
          </a:stretch>
        </p:blipFill>
        <p:spPr bwMode="auto">
          <a:xfrm>
            <a:off x="7451725" y="6092825"/>
            <a:ext cx="504825" cy="249238"/>
          </a:xfrm>
          <a:prstGeom prst="rect">
            <a:avLst/>
          </a:prstGeom>
          <a:noFill/>
          <a:ln w="9525">
            <a:noFill/>
            <a:miter lim="800000"/>
            <a:headEnd/>
            <a:tailEnd/>
          </a:ln>
          <a:effectLst/>
        </p:spPr>
      </p:pic>
      <p:sp>
        <p:nvSpPr>
          <p:cNvPr id="12313" name="Text Box 25"/>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2314" name="Text Box 26"/>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6" name="Picture 50">
            <a:hlinkClick r:id="rId6"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4500">
    <p:sndAc>
      <p:stSnd>
        <p:snd r:embed="rId2" name="10-besame 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000"/>
                                  </p:stCondLst>
                                  <p:childTnLst>
                                    <p:set>
                                      <p:cBhvr>
                                        <p:cTn id="6" dur="1" fill="hold">
                                          <p:stCondLst>
                                            <p:cond delay="0"/>
                                          </p:stCondLst>
                                        </p:cTn>
                                        <p:tgtEl>
                                          <p:spTgt spid="12293"/>
                                        </p:tgtEl>
                                        <p:attrNameLst>
                                          <p:attrName>style.visibility</p:attrName>
                                        </p:attrNameLst>
                                      </p:cBhvr>
                                      <p:to>
                                        <p:strVal val="visible"/>
                                      </p:to>
                                    </p:set>
                                  </p:childTnLst>
                                </p:cTn>
                              </p:par>
                            </p:childTnLst>
                          </p:cTn>
                        </p:par>
                        <p:par>
                          <p:cTn id="7" fill="hold">
                            <p:stCondLst>
                              <p:cond delay="2000"/>
                            </p:stCondLst>
                            <p:childTnLst>
                              <p:par>
                                <p:cTn id="8" presetID="10" presetClass="entr" presetSubtype="0" fill="hold" grpId="0" nodeType="afterEffect">
                                  <p:stCondLst>
                                    <p:cond delay="500"/>
                                  </p:stCondLst>
                                  <p:childTnLst>
                                    <p:set>
                                      <p:cBhvr>
                                        <p:cTn id="9" dur="1" fill="hold">
                                          <p:stCondLst>
                                            <p:cond delay="0"/>
                                          </p:stCondLst>
                                        </p:cTn>
                                        <p:tgtEl>
                                          <p:spTgt spid="12294"/>
                                        </p:tgtEl>
                                        <p:attrNameLst>
                                          <p:attrName>style.visibility</p:attrName>
                                        </p:attrNameLst>
                                      </p:cBhvr>
                                      <p:to>
                                        <p:strVal val="visible"/>
                                      </p:to>
                                    </p:set>
                                    <p:animEffect transition="in" filter="fade">
                                      <p:cBhvr>
                                        <p:cTn id="10" dur="2000"/>
                                        <p:tgtEl>
                                          <p:spTgt spid="12294"/>
                                        </p:tgtEl>
                                      </p:cBhvr>
                                    </p:animEffect>
                                  </p:childTnLst>
                                </p:cTn>
                              </p:par>
                            </p:childTnLst>
                          </p:cTn>
                        </p:par>
                        <p:par>
                          <p:cTn id="11" fill="hold">
                            <p:stCondLst>
                              <p:cond delay="4500"/>
                            </p:stCondLst>
                            <p:childTnLst>
                              <p:par>
                                <p:cTn id="12" presetID="10" presetClass="entr" presetSubtype="0" fill="hold" grpId="0" nodeType="afterEffect">
                                  <p:stCondLst>
                                    <p:cond delay="3500"/>
                                  </p:stCondLst>
                                  <p:childTnLst>
                                    <p:set>
                                      <p:cBhvr>
                                        <p:cTn id="13" dur="1" fill="hold">
                                          <p:stCondLst>
                                            <p:cond delay="0"/>
                                          </p:stCondLst>
                                        </p:cTn>
                                        <p:tgtEl>
                                          <p:spTgt spid="12295"/>
                                        </p:tgtEl>
                                        <p:attrNameLst>
                                          <p:attrName>style.visibility</p:attrName>
                                        </p:attrNameLst>
                                      </p:cBhvr>
                                      <p:to>
                                        <p:strVal val="visible"/>
                                      </p:to>
                                    </p:set>
                                    <p:animEffect transition="in" filter="fade">
                                      <p:cBhvr>
                                        <p:cTn id="14" dur="2000"/>
                                        <p:tgtEl>
                                          <p:spTgt spid="12295"/>
                                        </p:tgtEl>
                                      </p:cBhvr>
                                    </p:animEffect>
                                  </p:childTnLst>
                                </p:cTn>
                              </p:par>
                            </p:childTnLst>
                          </p:cTn>
                        </p:par>
                        <p:par>
                          <p:cTn id="15" fill="hold">
                            <p:stCondLst>
                              <p:cond delay="10000"/>
                            </p:stCondLst>
                            <p:childTnLst>
                              <p:par>
                                <p:cTn id="16" presetID="10" presetClass="entr" presetSubtype="0" fill="hold" grpId="0" nodeType="afterEffect">
                                  <p:stCondLst>
                                    <p:cond delay="0"/>
                                  </p:stCondLst>
                                  <p:childTnLst>
                                    <p:set>
                                      <p:cBhvr>
                                        <p:cTn id="17" dur="1" fill="hold">
                                          <p:stCondLst>
                                            <p:cond delay="0"/>
                                          </p:stCondLst>
                                        </p:cTn>
                                        <p:tgtEl>
                                          <p:spTgt spid="12296"/>
                                        </p:tgtEl>
                                        <p:attrNameLst>
                                          <p:attrName>style.visibility</p:attrName>
                                        </p:attrNameLst>
                                      </p:cBhvr>
                                      <p:to>
                                        <p:strVal val="visible"/>
                                      </p:to>
                                    </p:set>
                                    <p:animEffect transition="in" filter="fade">
                                      <p:cBhvr>
                                        <p:cTn id="18" dur="2000"/>
                                        <p:tgtEl>
                                          <p:spTgt spid="12296"/>
                                        </p:tgtEl>
                                      </p:cBhvr>
                                    </p:animEffect>
                                  </p:childTnLst>
                                </p:cTn>
                              </p:par>
                            </p:childTnLst>
                          </p:cTn>
                        </p:par>
                        <p:par>
                          <p:cTn id="19" fill="hold">
                            <p:stCondLst>
                              <p:cond delay="12000"/>
                            </p:stCondLst>
                            <p:childTnLst>
                              <p:par>
                                <p:cTn id="20" presetID="10" presetClass="entr" presetSubtype="0" fill="hold" grpId="0" nodeType="afterEffect">
                                  <p:stCondLst>
                                    <p:cond delay="1500"/>
                                  </p:stCondLst>
                                  <p:childTnLst>
                                    <p:set>
                                      <p:cBhvr>
                                        <p:cTn id="21" dur="1" fill="hold">
                                          <p:stCondLst>
                                            <p:cond delay="0"/>
                                          </p:stCondLst>
                                        </p:cTn>
                                        <p:tgtEl>
                                          <p:spTgt spid="12297"/>
                                        </p:tgtEl>
                                        <p:attrNameLst>
                                          <p:attrName>style.visibility</p:attrName>
                                        </p:attrNameLst>
                                      </p:cBhvr>
                                      <p:to>
                                        <p:strVal val="visible"/>
                                      </p:to>
                                    </p:set>
                                    <p:animEffect transition="in" filter="fade">
                                      <p:cBhvr>
                                        <p:cTn id="22" dur="2000"/>
                                        <p:tgtEl>
                                          <p:spTgt spid="12297"/>
                                        </p:tgtEl>
                                      </p:cBhvr>
                                    </p:animEffect>
                                  </p:childTnLst>
                                </p:cTn>
                              </p:par>
                            </p:childTnLst>
                          </p:cTn>
                        </p:par>
                        <p:par>
                          <p:cTn id="23" fill="hold">
                            <p:stCondLst>
                              <p:cond delay="15500"/>
                            </p:stCondLst>
                            <p:childTnLst>
                              <p:par>
                                <p:cTn id="24" presetID="10" presetClass="entr" presetSubtype="0" fill="hold" grpId="0" nodeType="afterEffect">
                                  <p:stCondLst>
                                    <p:cond delay="4000"/>
                                  </p:stCondLst>
                                  <p:childTnLst>
                                    <p:set>
                                      <p:cBhvr>
                                        <p:cTn id="25" dur="1" fill="hold">
                                          <p:stCondLst>
                                            <p:cond delay="0"/>
                                          </p:stCondLst>
                                        </p:cTn>
                                        <p:tgtEl>
                                          <p:spTgt spid="12298"/>
                                        </p:tgtEl>
                                        <p:attrNameLst>
                                          <p:attrName>style.visibility</p:attrName>
                                        </p:attrNameLst>
                                      </p:cBhvr>
                                      <p:to>
                                        <p:strVal val="visible"/>
                                      </p:to>
                                    </p:set>
                                    <p:animEffect transition="in" filter="fade">
                                      <p:cBhvr>
                                        <p:cTn id="26" dur="2000"/>
                                        <p:tgtEl>
                                          <p:spTgt spid="12298"/>
                                        </p:tgtEl>
                                      </p:cBhvr>
                                    </p:animEffect>
                                  </p:childTnLst>
                                </p:cTn>
                              </p:par>
                            </p:childTnLst>
                          </p:cTn>
                        </p:par>
                        <p:par>
                          <p:cTn id="27" fill="hold">
                            <p:stCondLst>
                              <p:cond delay="21500"/>
                            </p:stCondLst>
                            <p:childTnLst>
                              <p:par>
                                <p:cTn id="28" presetID="10" presetClass="entr" presetSubtype="0" fill="hold" grpId="0" nodeType="afterEffect">
                                  <p:stCondLst>
                                    <p:cond delay="3000"/>
                                  </p:stCondLst>
                                  <p:childTnLst>
                                    <p:set>
                                      <p:cBhvr>
                                        <p:cTn id="29" dur="1" fill="hold">
                                          <p:stCondLst>
                                            <p:cond delay="0"/>
                                          </p:stCondLst>
                                        </p:cTn>
                                        <p:tgtEl>
                                          <p:spTgt spid="12300"/>
                                        </p:tgtEl>
                                        <p:attrNameLst>
                                          <p:attrName>style.visibility</p:attrName>
                                        </p:attrNameLst>
                                      </p:cBhvr>
                                      <p:to>
                                        <p:strVal val="visible"/>
                                      </p:to>
                                    </p:set>
                                    <p:animEffect transition="in" filter="fade">
                                      <p:cBhvr>
                                        <p:cTn id="30" dur="2000"/>
                                        <p:tgtEl>
                                          <p:spTgt spid="12300"/>
                                        </p:tgtEl>
                                      </p:cBhvr>
                                    </p:animEffect>
                                  </p:childTnLst>
                                </p:cTn>
                              </p:par>
                            </p:childTnLst>
                          </p:cTn>
                        </p:par>
                        <p:par>
                          <p:cTn id="31" fill="hold">
                            <p:stCondLst>
                              <p:cond delay="26500"/>
                            </p:stCondLst>
                            <p:childTnLst>
                              <p:par>
                                <p:cTn id="32" presetID="10" presetClass="entr" presetSubtype="0" fill="hold" grpId="0" nodeType="afterEffect">
                                  <p:stCondLst>
                                    <p:cond delay="0"/>
                                  </p:stCondLst>
                                  <p:childTnLst>
                                    <p:set>
                                      <p:cBhvr>
                                        <p:cTn id="33" dur="1" fill="hold">
                                          <p:stCondLst>
                                            <p:cond delay="0"/>
                                          </p:stCondLst>
                                        </p:cTn>
                                        <p:tgtEl>
                                          <p:spTgt spid="12302"/>
                                        </p:tgtEl>
                                        <p:attrNameLst>
                                          <p:attrName>style.visibility</p:attrName>
                                        </p:attrNameLst>
                                      </p:cBhvr>
                                      <p:to>
                                        <p:strVal val="visible"/>
                                      </p:to>
                                    </p:set>
                                    <p:animEffect transition="in" filter="fade">
                                      <p:cBhvr>
                                        <p:cTn id="34" dur="1000"/>
                                        <p:tgtEl>
                                          <p:spTgt spid="12302"/>
                                        </p:tgtEl>
                                      </p:cBhvr>
                                    </p:animEffect>
                                  </p:childTnLst>
                                </p:cTn>
                              </p:par>
                            </p:childTnLst>
                          </p:cTn>
                        </p:par>
                        <p:par>
                          <p:cTn id="35" fill="hold">
                            <p:stCondLst>
                              <p:cond delay="27500"/>
                            </p:stCondLst>
                            <p:childTnLst>
                              <p:par>
                                <p:cTn id="36" presetID="10" presetClass="entr" presetSubtype="0" fill="hold" grpId="0" nodeType="afterEffect">
                                  <p:stCondLst>
                                    <p:cond delay="4000"/>
                                  </p:stCondLst>
                                  <p:childTnLst>
                                    <p:set>
                                      <p:cBhvr>
                                        <p:cTn id="37" dur="1" fill="hold">
                                          <p:stCondLst>
                                            <p:cond delay="0"/>
                                          </p:stCondLst>
                                        </p:cTn>
                                        <p:tgtEl>
                                          <p:spTgt spid="12307"/>
                                        </p:tgtEl>
                                        <p:attrNameLst>
                                          <p:attrName>style.visibility</p:attrName>
                                        </p:attrNameLst>
                                      </p:cBhvr>
                                      <p:to>
                                        <p:strVal val="visible"/>
                                      </p:to>
                                    </p:set>
                                    <p:animEffect transition="in" filter="fade">
                                      <p:cBhvr>
                                        <p:cTn id="38" dur="2000"/>
                                        <p:tgtEl>
                                          <p:spTgt spid="12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P spid="12294" grpId="0"/>
      <p:bldP spid="12295" grpId="0"/>
      <p:bldP spid="12296" grpId="0"/>
      <p:bldP spid="12297" grpId="0"/>
      <p:bldP spid="12298" grpId="0"/>
      <p:bldP spid="12300" grpId="0"/>
      <p:bldP spid="12302" grpId="0"/>
      <p:bldP spid="1230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fondo_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366" name="Text Box 6"/>
          <p:cNvSpPr txBox="1">
            <a:spLocks noChangeArrowheads="1"/>
          </p:cNvSpPr>
          <p:nvPr/>
        </p:nvSpPr>
        <p:spPr bwMode="auto">
          <a:xfrm>
            <a:off x="2843213" y="260350"/>
            <a:ext cx="3529012"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my life would be through</a:t>
            </a:r>
            <a:r>
              <a:rPr lang="es-ES"/>
              <a:t> </a:t>
            </a:r>
          </a:p>
          <a:p>
            <a:pPr>
              <a:spcBef>
                <a:spcPct val="50000"/>
              </a:spcBef>
            </a:pPr>
            <a:r>
              <a:rPr lang="es-ES" sz="1200">
                <a:solidFill>
                  <a:srgbClr val="FFFFFF"/>
                </a:solidFill>
              </a:rPr>
              <a:t>Y mi vida estaría acabada</a:t>
            </a:r>
          </a:p>
        </p:txBody>
      </p:sp>
      <p:sp>
        <p:nvSpPr>
          <p:cNvPr id="15367" name="Text Box 7"/>
          <p:cNvSpPr txBox="1">
            <a:spLocks noChangeArrowheads="1"/>
          </p:cNvSpPr>
          <p:nvPr/>
        </p:nvSpPr>
        <p:spPr bwMode="auto">
          <a:xfrm>
            <a:off x="2771775" y="981075"/>
            <a:ext cx="3744913" cy="304800"/>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Oh besame besame mucho</a:t>
            </a:r>
            <a:r>
              <a:rPr lang="es-ES"/>
              <a:t> </a:t>
            </a:r>
          </a:p>
        </p:txBody>
      </p:sp>
      <p:sp>
        <p:nvSpPr>
          <p:cNvPr id="15368" name="Text Box 8"/>
          <p:cNvSpPr txBox="1">
            <a:spLocks noChangeArrowheads="1"/>
          </p:cNvSpPr>
          <p:nvPr/>
        </p:nvSpPr>
        <p:spPr bwMode="auto">
          <a:xfrm>
            <a:off x="1835150" y="1484313"/>
            <a:ext cx="55435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Ooh love me forever, make all my dreams come true</a:t>
            </a:r>
            <a:r>
              <a:rPr lang="es-ES"/>
              <a:t> </a:t>
            </a:r>
          </a:p>
          <a:p>
            <a:pPr>
              <a:spcBef>
                <a:spcPct val="50000"/>
              </a:spcBef>
            </a:pPr>
            <a:r>
              <a:rPr lang="es-ES" sz="1200">
                <a:solidFill>
                  <a:srgbClr val="FFFFFF"/>
                </a:solidFill>
              </a:rPr>
              <a:t>uu, ámame  por siempre, has que todos mis sueños resulten reales</a:t>
            </a:r>
          </a:p>
        </p:txBody>
      </p:sp>
      <p:sp>
        <p:nvSpPr>
          <p:cNvPr id="15369" name="Text Box 9"/>
          <p:cNvSpPr txBox="1">
            <a:spLocks noChangeArrowheads="1"/>
          </p:cNvSpPr>
          <p:nvPr/>
        </p:nvSpPr>
        <p:spPr bwMode="auto">
          <a:xfrm>
            <a:off x="2916238" y="2276475"/>
            <a:ext cx="338455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Ooh this joy is something new</a:t>
            </a:r>
            <a:r>
              <a:rPr lang="es-ES"/>
              <a:t> </a:t>
            </a:r>
          </a:p>
          <a:p>
            <a:pPr>
              <a:spcBef>
                <a:spcPct val="50000"/>
              </a:spcBef>
            </a:pPr>
            <a:r>
              <a:rPr lang="es-ES" sz="1200">
                <a:solidFill>
                  <a:srgbClr val="FFFFFF"/>
                </a:solidFill>
              </a:rPr>
              <a:t>uu, esta alegría es algo nuevo</a:t>
            </a:r>
          </a:p>
        </p:txBody>
      </p:sp>
      <p:sp>
        <p:nvSpPr>
          <p:cNvPr id="15370" name="Text Box 10"/>
          <p:cNvSpPr txBox="1">
            <a:spLocks noChangeArrowheads="1"/>
          </p:cNvSpPr>
          <p:nvPr/>
        </p:nvSpPr>
        <p:spPr bwMode="auto">
          <a:xfrm>
            <a:off x="2339975" y="2997200"/>
            <a:ext cx="4535488"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My arms enholding you</a:t>
            </a:r>
            <a:r>
              <a:rPr lang="es-ES"/>
              <a:t> </a:t>
            </a:r>
          </a:p>
          <a:p>
            <a:pPr>
              <a:spcBef>
                <a:spcPct val="50000"/>
              </a:spcBef>
            </a:pPr>
            <a:r>
              <a:rPr lang="es-ES" sz="1200">
                <a:solidFill>
                  <a:srgbClr val="FFFFFF"/>
                </a:solidFill>
              </a:rPr>
              <a:t>Mis brazos te rodean</a:t>
            </a:r>
          </a:p>
        </p:txBody>
      </p:sp>
      <p:sp>
        <p:nvSpPr>
          <p:cNvPr id="15371" name="Text Box 11"/>
          <p:cNvSpPr txBox="1">
            <a:spLocks noChangeArrowheads="1"/>
          </p:cNvSpPr>
          <p:nvPr/>
        </p:nvSpPr>
        <p:spPr bwMode="auto">
          <a:xfrm>
            <a:off x="1763713" y="3716338"/>
            <a:ext cx="5761037"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I never knew this thrill before</a:t>
            </a:r>
            <a:r>
              <a:rPr lang="es-ES"/>
              <a:t> </a:t>
            </a:r>
          </a:p>
          <a:p>
            <a:pPr>
              <a:spcBef>
                <a:spcPct val="50000"/>
              </a:spcBef>
            </a:pPr>
            <a:r>
              <a:rPr lang="es-ES" sz="1200">
                <a:solidFill>
                  <a:srgbClr val="FFFFFF"/>
                </a:solidFill>
              </a:rPr>
              <a:t>Nunca supe de esta emoción antes</a:t>
            </a:r>
          </a:p>
        </p:txBody>
      </p:sp>
      <p:sp>
        <p:nvSpPr>
          <p:cNvPr id="15372" name="Text Box 12"/>
          <p:cNvSpPr txBox="1">
            <a:spLocks noChangeArrowheads="1"/>
          </p:cNvSpPr>
          <p:nvPr/>
        </p:nvSpPr>
        <p:spPr bwMode="auto">
          <a:xfrm>
            <a:off x="2987675" y="4508500"/>
            <a:ext cx="32416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Who ever thought I'd be</a:t>
            </a:r>
            <a:r>
              <a:rPr lang="es-ES"/>
              <a:t> </a:t>
            </a:r>
          </a:p>
          <a:p>
            <a:pPr>
              <a:spcBef>
                <a:spcPct val="50000"/>
              </a:spcBef>
            </a:pPr>
            <a:r>
              <a:rPr lang="es-ES" sz="1200">
                <a:solidFill>
                  <a:srgbClr val="FFFFFF"/>
                </a:solidFill>
              </a:rPr>
              <a:t>Quien pensó alguna vez que yo estaría</a:t>
            </a:r>
          </a:p>
        </p:txBody>
      </p:sp>
      <p:sp>
        <p:nvSpPr>
          <p:cNvPr id="15373" name="Text Box 13"/>
          <p:cNvSpPr txBox="1">
            <a:spLocks noChangeArrowheads="1"/>
          </p:cNvSpPr>
          <p:nvPr/>
        </p:nvSpPr>
        <p:spPr bwMode="auto">
          <a:xfrm>
            <a:off x="2124075" y="5300663"/>
            <a:ext cx="5327650" cy="579437"/>
          </a:xfrm>
          <a:prstGeom prst="rect">
            <a:avLst/>
          </a:prstGeom>
          <a:noFill/>
          <a:ln w="9525">
            <a:noFill/>
            <a:miter lim="800000"/>
            <a:headEnd/>
            <a:tailEnd/>
          </a:ln>
          <a:effectLst/>
        </p:spPr>
        <p:txBody>
          <a:bodyPr>
            <a:spAutoFit/>
          </a:bodyPr>
          <a:lstStyle/>
          <a:p>
            <a:pPr algn="l">
              <a:spcBef>
                <a:spcPct val="50000"/>
              </a:spcBef>
            </a:pPr>
            <a:r>
              <a:rPr lang="es-ES">
                <a:solidFill>
                  <a:srgbClr val="FF0000"/>
                </a:solidFill>
              </a:rPr>
              <a:t>Holding you close to me, whispering, "It's you I adore" </a:t>
            </a:r>
          </a:p>
          <a:p>
            <a:pPr>
              <a:spcBef>
                <a:spcPct val="50000"/>
              </a:spcBef>
            </a:pPr>
            <a:r>
              <a:rPr lang="es-ES" sz="1200">
                <a:solidFill>
                  <a:srgbClr val="FFFFFF"/>
                </a:solidFill>
              </a:rPr>
              <a:t>Sosteniéndote cerca de mi, susurrándote “eso eres tú, mi adoración”</a:t>
            </a:r>
          </a:p>
        </p:txBody>
      </p:sp>
      <p:pic>
        <p:nvPicPr>
          <p:cNvPr id="15374" name="Picture 14">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15376" name="Text Box 16"/>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5377" name="Text Box 17"/>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5"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366"/>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15367"/>
                                        </p:tgtEl>
                                        <p:attrNameLst>
                                          <p:attrName>style.visibility</p:attrName>
                                        </p:attrNameLst>
                                      </p:cBhvr>
                                      <p:to>
                                        <p:strVal val="visible"/>
                                      </p:to>
                                    </p:set>
                                    <p:animEffect transition="in" filter="fade">
                                      <p:cBhvr>
                                        <p:cTn id="10" dur="2000"/>
                                        <p:tgtEl>
                                          <p:spTgt spid="15367"/>
                                        </p:tgtEl>
                                      </p:cBhvr>
                                    </p:animEffect>
                                  </p:childTnLst>
                                </p:cTn>
                              </p:par>
                            </p:childTnLst>
                          </p:cTn>
                        </p:par>
                        <p:par>
                          <p:cTn id="11" fill="hold">
                            <p:stCondLst>
                              <p:cond delay="4000"/>
                            </p:stCondLst>
                            <p:childTnLst>
                              <p:par>
                                <p:cTn id="12" presetID="10" presetClass="entr" presetSubtype="0" fill="hold" grpId="0" nodeType="afterEffect">
                                  <p:stCondLst>
                                    <p:cond delay="3500"/>
                                  </p:stCondLst>
                                  <p:childTnLst>
                                    <p:set>
                                      <p:cBhvr>
                                        <p:cTn id="13" dur="1" fill="hold">
                                          <p:stCondLst>
                                            <p:cond delay="0"/>
                                          </p:stCondLst>
                                        </p:cTn>
                                        <p:tgtEl>
                                          <p:spTgt spid="15368"/>
                                        </p:tgtEl>
                                        <p:attrNameLst>
                                          <p:attrName>style.visibility</p:attrName>
                                        </p:attrNameLst>
                                      </p:cBhvr>
                                      <p:to>
                                        <p:strVal val="visible"/>
                                      </p:to>
                                    </p:set>
                                    <p:animEffect transition="in" filter="fade">
                                      <p:cBhvr>
                                        <p:cTn id="14" dur="2000"/>
                                        <p:tgtEl>
                                          <p:spTgt spid="15368"/>
                                        </p:tgtEl>
                                      </p:cBhvr>
                                    </p:animEffect>
                                  </p:childTnLst>
                                </p:cTn>
                              </p:par>
                            </p:childTnLst>
                          </p:cTn>
                        </p:par>
                        <p:par>
                          <p:cTn id="15" fill="hold">
                            <p:stCondLst>
                              <p:cond delay="9500"/>
                            </p:stCondLst>
                            <p:childTnLst>
                              <p:par>
                                <p:cTn id="16" presetID="10" presetClass="entr" presetSubtype="0" fill="hold" grpId="0" nodeType="afterEffect">
                                  <p:stCondLst>
                                    <p:cond delay="4500"/>
                                  </p:stCondLst>
                                  <p:childTnLst>
                                    <p:set>
                                      <p:cBhvr>
                                        <p:cTn id="17" dur="1" fill="hold">
                                          <p:stCondLst>
                                            <p:cond delay="0"/>
                                          </p:stCondLst>
                                        </p:cTn>
                                        <p:tgtEl>
                                          <p:spTgt spid="15369"/>
                                        </p:tgtEl>
                                        <p:attrNameLst>
                                          <p:attrName>style.visibility</p:attrName>
                                        </p:attrNameLst>
                                      </p:cBhvr>
                                      <p:to>
                                        <p:strVal val="visible"/>
                                      </p:to>
                                    </p:set>
                                    <p:animEffect transition="in" filter="fade">
                                      <p:cBhvr>
                                        <p:cTn id="18" dur="2000"/>
                                        <p:tgtEl>
                                          <p:spTgt spid="15369"/>
                                        </p:tgtEl>
                                      </p:cBhvr>
                                    </p:animEffect>
                                  </p:childTnLst>
                                </p:cTn>
                              </p:par>
                            </p:childTnLst>
                          </p:cTn>
                        </p:par>
                        <p:par>
                          <p:cTn id="19" fill="hold">
                            <p:stCondLst>
                              <p:cond delay="16000"/>
                            </p:stCondLst>
                            <p:childTnLst>
                              <p:par>
                                <p:cTn id="20" presetID="10" presetClass="entr" presetSubtype="0" fill="hold" grpId="0" nodeType="afterEffect">
                                  <p:stCondLst>
                                    <p:cond delay="1500"/>
                                  </p:stCondLst>
                                  <p:childTnLst>
                                    <p:set>
                                      <p:cBhvr>
                                        <p:cTn id="21" dur="1" fill="hold">
                                          <p:stCondLst>
                                            <p:cond delay="0"/>
                                          </p:stCondLst>
                                        </p:cTn>
                                        <p:tgtEl>
                                          <p:spTgt spid="15370"/>
                                        </p:tgtEl>
                                        <p:attrNameLst>
                                          <p:attrName>style.visibility</p:attrName>
                                        </p:attrNameLst>
                                      </p:cBhvr>
                                      <p:to>
                                        <p:strVal val="visible"/>
                                      </p:to>
                                    </p:set>
                                    <p:animEffect transition="in" filter="fade">
                                      <p:cBhvr>
                                        <p:cTn id="22" dur="2000"/>
                                        <p:tgtEl>
                                          <p:spTgt spid="15370"/>
                                        </p:tgtEl>
                                      </p:cBhvr>
                                    </p:animEffect>
                                  </p:childTnLst>
                                </p:cTn>
                              </p:par>
                            </p:childTnLst>
                          </p:cTn>
                        </p:par>
                        <p:par>
                          <p:cTn id="23" fill="hold">
                            <p:stCondLst>
                              <p:cond delay="19500"/>
                            </p:stCondLst>
                            <p:childTnLst>
                              <p:par>
                                <p:cTn id="24" presetID="10" presetClass="entr" presetSubtype="0" fill="hold" grpId="0" nodeType="afterEffect">
                                  <p:stCondLst>
                                    <p:cond delay="1500"/>
                                  </p:stCondLst>
                                  <p:childTnLst>
                                    <p:set>
                                      <p:cBhvr>
                                        <p:cTn id="25" dur="1" fill="hold">
                                          <p:stCondLst>
                                            <p:cond delay="0"/>
                                          </p:stCondLst>
                                        </p:cTn>
                                        <p:tgtEl>
                                          <p:spTgt spid="15371"/>
                                        </p:tgtEl>
                                        <p:attrNameLst>
                                          <p:attrName>style.visibility</p:attrName>
                                        </p:attrNameLst>
                                      </p:cBhvr>
                                      <p:to>
                                        <p:strVal val="visible"/>
                                      </p:to>
                                    </p:set>
                                    <p:animEffect transition="in" filter="fade">
                                      <p:cBhvr>
                                        <p:cTn id="26" dur="2000"/>
                                        <p:tgtEl>
                                          <p:spTgt spid="15371"/>
                                        </p:tgtEl>
                                      </p:cBhvr>
                                    </p:animEffect>
                                  </p:childTnLst>
                                </p:cTn>
                              </p:par>
                            </p:childTnLst>
                          </p:cTn>
                        </p:par>
                        <p:par>
                          <p:cTn id="27" fill="hold">
                            <p:stCondLst>
                              <p:cond delay="23000"/>
                            </p:stCondLst>
                            <p:childTnLst>
                              <p:par>
                                <p:cTn id="28" presetID="10" presetClass="entr" presetSubtype="0" fill="hold" grpId="0" nodeType="afterEffect">
                                  <p:stCondLst>
                                    <p:cond delay="3000"/>
                                  </p:stCondLst>
                                  <p:childTnLst>
                                    <p:set>
                                      <p:cBhvr>
                                        <p:cTn id="29" dur="1" fill="hold">
                                          <p:stCondLst>
                                            <p:cond delay="0"/>
                                          </p:stCondLst>
                                        </p:cTn>
                                        <p:tgtEl>
                                          <p:spTgt spid="15372"/>
                                        </p:tgtEl>
                                        <p:attrNameLst>
                                          <p:attrName>style.visibility</p:attrName>
                                        </p:attrNameLst>
                                      </p:cBhvr>
                                      <p:to>
                                        <p:strVal val="visible"/>
                                      </p:to>
                                    </p:set>
                                    <p:animEffect transition="in" filter="fade">
                                      <p:cBhvr>
                                        <p:cTn id="30" dur="2000"/>
                                        <p:tgtEl>
                                          <p:spTgt spid="15372"/>
                                        </p:tgtEl>
                                      </p:cBhvr>
                                    </p:animEffect>
                                  </p:childTnLst>
                                </p:cTn>
                              </p:par>
                            </p:childTnLst>
                          </p:cTn>
                        </p:par>
                        <p:par>
                          <p:cTn id="31" fill="hold">
                            <p:stCondLst>
                              <p:cond delay="28000"/>
                            </p:stCondLst>
                            <p:childTnLst>
                              <p:par>
                                <p:cTn id="32" presetID="10" presetClass="entr" presetSubtype="0" fill="hold" grpId="0" nodeType="afterEffect">
                                  <p:stCondLst>
                                    <p:cond delay="1000"/>
                                  </p:stCondLst>
                                  <p:childTnLst>
                                    <p:set>
                                      <p:cBhvr>
                                        <p:cTn id="33" dur="1" fill="hold">
                                          <p:stCondLst>
                                            <p:cond delay="0"/>
                                          </p:stCondLst>
                                        </p:cTn>
                                        <p:tgtEl>
                                          <p:spTgt spid="15373"/>
                                        </p:tgtEl>
                                        <p:attrNameLst>
                                          <p:attrName>style.visibility</p:attrName>
                                        </p:attrNameLst>
                                      </p:cBhvr>
                                      <p:to>
                                        <p:strVal val="visible"/>
                                      </p:to>
                                    </p:set>
                                    <p:animEffect transition="in" filter="fade">
                                      <p:cBhvr>
                                        <p:cTn id="34" dur="2000"/>
                                        <p:tgtEl>
                                          <p:spTgt spid="15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P spid="15367" grpId="0"/>
      <p:bldP spid="15368" grpId="0"/>
      <p:bldP spid="15369" grpId="0"/>
      <p:bldP spid="15370" grpId="0"/>
      <p:bldP spid="15371" grpId="0"/>
      <p:bldP spid="15372" grpId="0"/>
      <p:bldP spid="153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ondo_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389" name="Text Box 5"/>
          <p:cNvSpPr txBox="1">
            <a:spLocks noChangeArrowheads="1"/>
          </p:cNvSpPr>
          <p:nvPr/>
        </p:nvSpPr>
        <p:spPr bwMode="auto">
          <a:xfrm>
            <a:off x="1908175" y="404813"/>
            <a:ext cx="518477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Yes so dearest one, if you should leave me </a:t>
            </a:r>
          </a:p>
          <a:p>
            <a:pPr>
              <a:spcBef>
                <a:spcPct val="50000"/>
              </a:spcBef>
            </a:pPr>
            <a:r>
              <a:rPr lang="es-ES" sz="1200">
                <a:solidFill>
                  <a:srgbClr val="FFFFFF"/>
                </a:solidFill>
              </a:rPr>
              <a:t>Si, de modo mi muy querida, si debes dejarme</a:t>
            </a:r>
          </a:p>
        </p:txBody>
      </p:sp>
      <p:sp>
        <p:nvSpPr>
          <p:cNvPr id="16390" name="Text Box 6"/>
          <p:cNvSpPr txBox="1">
            <a:spLocks noChangeArrowheads="1"/>
          </p:cNvSpPr>
          <p:nvPr/>
        </p:nvSpPr>
        <p:spPr bwMode="auto">
          <a:xfrm>
            <a:off x="2484438" y="1196975"/>
            <a:ext cx="38893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Then each little dream will take wings </a:t>
            </a:r>
          </a:p>
          <a:p>
            <a:pPr>
              <a:spcBef>
                <a:spcPct val="50000"/>
              </a:spcBef>
            </a:pPr>
            <a:r>
              <a:rPr lang="es-ES" sz="1200">
                <a:solidFill>
                  <a:srgbClr val="FFFFFF"/>
                </a:solidFill>
              </a:rPr>
              <a:t>Entonces cada pequeño sueño tomará alas</a:t>
            </a:r>
          </a:p>
        </p:txBody>
      </p:sp>
      <p:sp>
        <p:nvSpPr>
          <p:cNvPr id="16391" name="Text Box 7"/>
          <p:cNvSpPr txBox="1">
            <a:spLocks noChangeArrowheads="1"/>
          </p:cNvSpPr>
          <p:nvPr/>
        </p:nvSpPr>
        <p:spPr bwMode="auto">
          <a:xfrm>
            <a:off x="2700338" y="1916113"/>
            <a:ext cx="3529012"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my life would be through</a:t>
            </a:r>
            <a:r>
              <a:rPr lang="es-ES"/>
              <a:t> </a:t>
            </a:r>
          </a:p>
          <a:p>
            <a:pPr>
              <a:spcBef>
                <a:spcPct val="50000"/>
              </a:spcBef>
            </a:pPr>
            <a:r>
              <a:rPr lang="es-ES" sz="1200">
                <a:solidFill>
                  <a:srgbClr val="FFFFFF"/>
                </a:solidFill>
              </a:rPr>
              <a:t>Y mi vida estaría acabada</a:t>
            </a:r>
          </a:p>
        </p:txBody>
      </p:sp>
      <p:sp>
        <p:nvSpPr>
          <p:cNvPr id="16392" name="Text Box 8"/>
          <p:cNvSpPr txBox="1">
            <a:spLocks noChangeArrowheads="1"/>
          </p:cNvSpPr>
          <p:nvPr/>
        </p:nvSpPr>
        <p:spPr bwMode="auto">
          <a:xfrm>
            <a:off x="2627313" y="2636838"/>
            <a:ext cx="3744912" cy="304800"/>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Oh so besame besame mucho</a:t>
            </a:r>
            <a:r>
              <a:rPr lang="es-ES"/>
              <a:t> </a:t>
            </a:r>
          </a:p>
        </p:txBody>
      </p:sp>
      <p:sp>
        <p:nvSpPr>
          <p:cNvPr id="16393" name="Text Box 9"/>
          <p:cNvSpPr txBox="1">
            <a:spLocks noChangeArrowheads="1"/>
          </p:cNvSpPr>
          <p:nvPr/>
        </p:nvSpPr>
        <p:spPr bwMode="auto">
          <a:xfrm>
            <a:off x="1908175" y="3141663"/>
            <a:ext cx="5400675" cy="62388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Yeah love me forever, make all my dreams come true</a:t>
            </a:r>
          </a:p>
          <a:p>
            <a:pPr>
              <a:spcBef>
                <a:spcPct val="50000"/>
              </a:spcBef>
            </a:pPr>
            <a:r>
              <a:rPr lang="es-ES" sz="1200">
                <a:solidFill>
                  <a:srgbClr val="FFFFFF"/>
                </a:solidFill>
              </a:rPr>
              <a:t>Si, ámame  por siempre, has que todos mis sueños resulten reales</a:t>
            </a:r>
            <a:r>
              <a:rPr lang="es-ES"/>
              <a:t> </a:t>
            </a:r>
          </a:p>
        </p:txBody>
      </p:sp>
      <p:sp>
        <p:nvSpPr>
          <p:cNvPr id="16394" name="Text Box 10"/>
          <p:cNvSpPr txBox="1">
            <a:spLocks noChangeArrowheads="1"/>
          </p:cNvSpPr>
          <p:nvPr/>
        </p:nvSpPr>
        <p:spPr bwMode="auto">
          <a:xfrm>
            <a:off x="2843213" y="3933825"/>
            <a:ext cx="338455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Ooh this joy is something new</a:t>
            </a:r>
            <a:r>
              <a:rPr lang="es-ES"/>
              <a:t> </a:t>
            </a:r>
          </a:p>
          <a:p>
            <a:pPr>
              <a:spcBef>
                <a:spcPct val="50000"/>
              </a:spcBef>
            </a:pPr>
            <a:r>
              <a:rPr lang="es-ES" sz="1200">
                <a:solidFill>
                  <a:srgbClr val="FFFFFF"/>
                </a:solidFill>
              </a:rPr>
              <a:t>uu, esta alegría es algo nuevo</a:t>
            </a:r>
          </a:p>
        </p:txBody>
      </p:sp>
      <p:sp>
        <p:nvSpPr>
          <p:cNvPr id="16395" name="Text Box 11"/>
          <p:cNvSpPr txBox="1">
            <a:spLocks noChangeArrowheads="1"/>
          </p:cNvSpPr>
          <p:nvPr/>
        </p:nvSpPr>
        <p:spPr bwMode="auto">
          <a:xfrm>
            <a:off x="2268538" y="4724400"/>
            <a:ext cx="4535487"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My arms enholding you</a:t>
            </a:r>
            <a:r>
              <a:rPr lang="es-ES"/>
              <a:t> </a:t>
            </a:r>
          </a:p>
          <a:p>
            <a:pPr>
              <a:spcBef>
                <a:spcPct val="50000"/>
              </a:spcBef>
            </a:pPr>
            <a:r>
              <a:rPr lang="es-ES" sz="1200">
                <a:solidFill>
                  <a:srgbClr val="FFFFFF"/>
                </a:solidFill>
              </a:rPr>
              <a:t>Mis brazos te rodean</a:t>
            </a:r>
          </a:p>
        </p:txBody>
      </p:sp>
      <p:sp>
        <p:nvSpPr>
          <p:cNvPr id="16396" name="Text Box 12"/>
          <p:cNvSpPr txBox="1">
            <a:spLocks noChangeArrowheads="1"/>
          </p:cNvSpPr>
          <p:nvPr/>
        </p:nvSpPr>
        <p:spPr bwMode="auto">
          <a:xfrm>
            <a:off x="1692275" y="5445125"/>
            <a:ext cx="5761038"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I never knew this thrill before</a:t>
            </a:r>
            <a:r>
              <a:rPr lang="es-ES"/>
              <a:t> </a:t>
            </a:r>
          </a:p>
          <a:p>
            <a:pPr>
              <a:spcBef>
                <a:spcPct val="50000"/>
              </a:spcBef>
            </a:pPr>
            <a:r>
              <a:rPr lang="es-ES" sz="1200">
                <a:solidFill>
                  <a:srgbClr val="FFFFFF"/>
                </a:solidFill>
              </a:rPr>
              <a:t>Nunca supe de esta emoción antes</a:t>
            </a:r>
          </a:p>
        </p:txBody>
      </p:sp>
      <p:pic>
        <p:nvPicPr>
          <p:cNvPr id="16397" name="Picture 13">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16399" name="Text Box 15"/>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6400" name="Text Box 16"/>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5"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389"/>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4500"/>
                                  </p:stCondLst>
                                  <p:childTnLst>
                                    <p:set>
                                      <p:cBhvr>
                                        <p:cTn id="9" dur="1" fill="hold">
                                          <p:stCondLst>
                                            <p:cond delay="0"/>
                                          </p:stCondLst>
                                        </p:cTn>
                                        <p:tgtEl>
                                          <p:spTgt spid="16390"/>
                                        </p:tgtEl>
                                        <p:attrNameLst>
                                          <p:attrName>style.visibility</p:attrName>
                                        </p:attrNameLst>
                                      </p:cBhvr>
                                      <p:to>
                                        <p:strVal val="visible"/>
                                      </p:to>
                                    </p:set>
                                    <p:animEffect transition="in" filter="fade">
                                      <p:cBhvr>
                                        <p:cTn id="10" dur="2000"/>
                                        <p:tgtEl>
                                          <p:spTgt spid="16390"/>
                                        </p:tgtEl>
                                      </p:cBhvr>
                                    </p:animEffect>
                                  </p:childTnLst>
                                </p:cTn>
                              </p:par>
                            </p:childTnLst>
                          </p:cTn>
                        </p:par>
                        <p:par>
                          <p:cTn id="11" fill="hold">
                            <p:stCondLst>
                              <p:cond delay="6500"/>
                            </p:stCondLst>
                            <p:childTnLst>
                              <p:par>
                                <p:cTn id="12" presetID="10" presetClass="entr" presetSubtype="0" fill="hold" grpId="0" nodeType="afterEffect">
                                  <p:stCondLst>
                                    <p:cond delay="500"/>
                                  </p:stCondLst>
                                  <p:childTnLst>
                                    <p:set>
                                      <p:cBhvr>
                                        <p:cTn id="13" dur="1" fill="hold">
                                          <p:stCondLst>
                                            <p:cond delay="0"/>
                                          </p:stCondLst>
                                        </p:cTn>
                                        <p:tgtEl>
                                          <p:spTgt spid="16391"/>
                                        </p:tgtEl>
                                        <p:attrNameLst>
                                          <p:attrName>style.visibility</p:attrName>
                                        </p:attrNameLst>
                                      </p:cBhvr>
                                      <p:to>
                                        <p:strVal val="visible"/>
                                      </p:to>
                                    </p:set>
                                    <p:animEffect transition="in" filter="fade">
                                      <p:cBhvr>
                                        <p:cTn id="14" dur="2000"/>
                                        <p:tgtEl>
                                          <p:spTgt spid="16391"/>
                                        </p:tgtEl>
                                      </p:cBhvr>
                                    </p:animEffect>
                                  </p:childTnLst>
                                </p:cTn>
                              </p:par>
                            </p:childTnLst>
                          </p:cTn>
                        </p:par>
                        <p:par>
                          <p:cTn id="15" fill="hold">
                            <p:stCondLst>
                              <p:cond delay="9000"/>
                            </p:stCondLst>
                            <p:childTnLst>
                              <p:par>
                                <p:cTn id="16" presetID="10" presetClass="entr" presetSubtype="0" fill="hold" grpId="0" nodeType="afterEffect">
                                  <p:stCondLst>
                                    <p:cond delay="500"/>
                                  </p:stCondLst>
                                  <p:childTnLst>
                                    <p:set>
                                      <p:cBhvr>
                                        <p:cTn id="17" dur="1" fill="hold">
                                          <p:stCondLst>
                                            <p:cond delay="0"/>
                                          </p:stCondLst>
                                        </p:cTn>
                                        <p:tgtEl>
                                          <p:spTgt spid="16392"/>
                                        </p:tgtEl>
                                        <p:attrNameLst>
                                          <p:attrName>style.visibility</p:attrName>
                                        </p:attrNameLst>
                                      </p:cBhvr>
                                      <p:to>
                                        <p:strVal val="visible"/>
                                      </p:to>
                                    </p:set>
                                    <p:animEffect transition="in" filter="fade">
                                      <p:cBhvr>
                                        <p:cTn id="18" dur="2000"/>
                                        <p:tgtEl>
                                          <p:spTgt spid="16392"/>
                                        </p:tgtEl>
                                      </p:cBhvr>
                                    </p:animEffect>
                                  </p:childTnLst>
                                </p:cTn>
                              </p:par>
                            </p:childTnLst>
                          </p:cTn>
                        </p:par>
                        <p:par>
                          <p:cTn id="19" fill="hold">
                            <p:stCondLst>
                              <p:cond delay="11500"/>
                            </p:stCondLst>
                            <p:childTnLst>
                              <p:par>
                                <p:cTn id="20" presetID="10" presetClass="entr" presetSubtype="0" fill="hold" grpId="0" nodeType="afterEffect">
                                  <p:stCondLst>
                                    <p:cond delay="4500"/>
                                  </p:stCondLst>
                                  <p:childTnLst>
                                    <p:set>
                                      <p:cBhvr>
                                        <p:cTn id="21" dur="1" fill="hold">
                                          <p:stCondLst>
                                            <p:cond delay="0"/>
                                          </p:stCondLst>
                                        </p:cTn>
                                        <p:tgtEl>
                                          <p:spTgt spid="16393"/>
                                        </p:tgtEl>
                                        <p:attrNameLst>
                                          <p:attrName>style.visibility</p:attrName>
                                        </p:attrNameLst>
                                      </p:cBhvr>
                                      <p:to>
                                        <p:strVal val="visible"/>
                                      </p:to>
                                    </p:set>
                                    <p:animEffect transition="in" filter="fade">
                                      <p:cBhvr>
                                        <p:cTn id="22" dur="2000"/>
                                        <p:tgtEl>
                                          <p:spTgt spid="16393"/>
                                        </p:tgtEl>
                                      </p:cBhvr>
                                    </p:animEffect>
                                  </p:childTnLst>
                                </p:cTn>
                              </p:par>
                            </p:childTnLst>
                          </p:cTn>
                        </p:par>
                        <p:par>
                          <p:cTn id="23" fill="hold">
                            <p:stCondLst>
                              <p:cond delay="18000"/>
                            </p:stCondLst>
                            <p:childTnLst>
                              <p:par>
                                <p:cTn id="24" presetID="10" presetClass="entr" presetSubtype="0" fill="hold" grpId="0" nodeType="afterEffect">
                                  <p:stCondLst>
                                    <p:cond delay="3500"/>
                                  </p:stCondLst>
                                  <p:childTnLst>
                                    <p:set>
                                      <p:cBhvr>
                                        <p:cTn id="25" dur="1" fill="hold">
                                          <p:stCondLst>
                                            <p:cond delay="0"/>
                                          </p:stCondLst>
                                        </p:cTn>
                                        <p:tgtEl>
                                          <p:spTgt spid="16394"/>
                                        </p:tgtEl>
                                        <p:attrNameLst>
                                          <p:attrName>style.visibility</p:attrName>
                                        </p:attrNameLst>
                                      </p:cBhvr>
                                      <p:to>
                                        <p:strVal val="visible"/>
                                      </p:to>
                                    </p:set>
                                    <p:animEffect transition="in" filter="fade">
                                      <p:cBhvr>
                                        <p:cTn id="26" dur="2000"/>
                                        <p:tgtEl>
                                          <p:spTgt spid="16394"/>
                                        </p:tgtEl>
                                      </p:cBhvr>
                                    </p:animEffect>
                                  </p:childTnLst>
                                </p:cTn>
                              </p:par>
                            </p:childTnLst>
                          </p:cTn>
                        </p:par>
                        <p:par>
                          <p:cTn id="27" fill="hold">
                            <p:stCondLst>
                              <p:cond delay="23500"/>
                            </p:stCondLst>
                            <p:childTnLst>
                              <p:par>
                                <p:cTn id="28" presetID="10" presetClass="entr" presetSubtype="0" fill="hold" grpId="0" nodeType="afterEffect">
                                  <p:stCondLst>
                                    <p:cond delay="2000"/>
                                  </p:stCondLst>
                                  <p:childTnLst>
                                    <p:set>
                                      <p:cBhvr>
                                        <p:cTn id="29" dur="1" fill="hold">
                                          <p:stCondLst>
                                            <p:cond delay="0"/>
                                          </p:stCondLst>
                                        </p:cTn>
                                        <p:tgtEl>
                                          <p:spTgt spid="16395"/>
                                        </p:tgtEl>
                                        <p:attrNameLst>
                                          <p:attrName>style.visibility</p:attrName>
                                        </p:attrNameLst>
                                      </p:cBhvr>
                                      <p:to>
                                        <p:strVal val="visible"/>
                                      </p:to>
                                    </p:set>
                                    <p:animEffect transition="in" filter="fade">
                                      <p:cBhvr>
                                        <p:cTn id="30" dur="2000"/>
                                        <p:tgtEl>
                                          <p:spTgt spid="16395"/>
                                        </p:tgtEl>
                                      </p:cBhvr>
                                    </p:animEffect>
                                  </p:childTnLst>
                                </p:cTn>
                              </p:par>
                            </p:childTnLst>
                          </p:cTn>
                        </p:par>
                        <p:par>
                          <p:cTn id="31" fill="hold">
                            <p:stCondLst>
                              <p:cond delay="27500"/>
                            </p:stCondLst>
                            <p:childTnLst>
                              <p:par>
                                <p:cTn id="32" presetID="10" presetClass="entr" presetSubtype="0" fill="hold" grpId="0" nodeType="afterEffect">
                                  <p:stCondLst>
                                    <p:cond delay="1500"/>
                                  </p:stCondLst>
                                  <p:childTnLst>
                                    <p:set>
                                      <p:cBhvr>
                                        <p:cTn id="33" dur="1" fill="hold">
                                          <p:stCondLst>
                                            <p:cond delay="0"/>
                                          </p:stCondLst>
                                        </p:cTn>
                                        <p:tgtEl>
                                          <p:spTgt spid="16396"/>
                                        </p:tgtEl>
                                        <p:attrNameLst>
                                          <p:attrName>style.visibility</p:attrName>
                                        </p:attrNameLst>
                                      </p:cBhvr>
                                      <p:to>
                                        <p:strVal val="visible"/>
                                      </p:to>
                                    </p:set>
                                    <p:animEffect transition="in" filter="fade">
                                      <p:cBhvr>
                                        <p:cTn id="34" dur="2000"/>
                                        <p:tgtEl>
                                          <p:spTgt spid="16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0" grpId="0"/>
      <p:bldP spid="16391" grpId="0"/>
      <p:bldP spid="16392" grpId="0"/>
      <p:bldP spid="16393" grpId="0"/>
      <p:bldP spid="16394" grpId="0"/>
      <p:bldP spid="16395" grpId="0"/>
      <p:bldP spid="1639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fondo_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3" name="Text Box 5"/>
          <p:cNvSpPr txBox="1">
            <a:spLocks noChangeArrowheads="1"/>
          </p:cNvSpPr>
          <p:nvPr/>
        </p:nvSpPr>
        <p:spPr bwMode="auto">
          <a:xfrm>
            <a:off x="2987675" y="692150"/>
            <a:ext cx="32416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Who ever thought I'd be</a:t>
            </a:r>
            <a:r>
              <a:rPr lang="es-ES"/>
              <a:t> </a:t>
            </a:r>
          </a:p>
          <a:p>
            <a:pPr>
              <a:spcBef>
                <a:spcPct val="50000"/>
              </a:spcBef>
            </a:pPr>
            <a:r>
              <a:rPr lang="es-ES" sz="1200">
                <a:solidFill>
                  <a:srgbClr val="FFFFFF"/>
                </a:solidFill>
              </a:rPr>
              <a:t>Quien pensó alguna vez que yo estaría</a:t>
            </a:r>
          </a:p>
        </p:txBody>
      </p:sp>
      <p:sp>
        <p:nvSpPr>
          <p:cNvPr id="17414" name="Text Box 6"/>
          <p:cNvSpPr txBox="1">
            <a:spLocks noChangeArrowheads="1"/>
          </p:cNvSpPr>
          <p:nvPr/>
        </p:nvSpPr>
        <p:spPr bwMode="auto">
          <a:xfrm>
            <a:off x="1979613" y="1484313"/>
            <a:ext cx="53276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Holding you close to me, whispering, "It's you I adore" </a:t>
            </a:r>
          </a:p>
          <a:p>
            <a:pPr>
              <a:spcBef>
                <a:spcPct val="50000"/>
              </a:spcBef>
            </a:pPr>
            <a:r>
              <a:rPr lang="es-ES" sz="1200">
                <a:solidFill>
                  <a:srgbClr val="FFFFFF"/>
                </a:solidFill>
              </a:rPr>
              <a:t>Sosteniéndote cerca de mi, susurrándote “eso eres tú, mi adoración”</a:t>
            </a:r>
          </a:p>
        </p:txBody>
      </p:sp>
      <p:sp>
        <p:nvSpPr>
          <p:cNvPr id="17415" name="Text Box 7"/>
          <p:cNvSpPr txBox="1">
            <a:spLocks noChangeArrowheads="1"/>
          </p:cNvSpPr>
          <p:nvPr/>
        </p:nvSpPr>
        <p:spPr bwMode="auto">
          <a:xfrm>
            <a:off x="2627313" y="2205038"/>
            <a:ext cx="4176712"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Oh so dearest one, if you should leave me</a:t>
            </a:r>
          </a:p>
          <a:p>
            <a:pPr>
              <a:spcBef>
                <a:spcPct val="50000"/>
              </a:spcBef>
            </a:pPr>
            <a:r>
              <a:rPr lang="es-ES" sz="1200">
                <a:solidFill>
                  <a:srgbClr val="FFFFFF"/>
                </a:solidFill>
              </a:rPr>
              <a:t>Oh, por eso, mi muy querida, si debes dejarme</a:t>
            </a:r>
            <a:r>
              <a:rPr lang="es-ES" sz="1200"/>
              <a:t> </a:t>
            </a:r>
          </a:p>
        </p:txBody>
      </p:sp>
      <p:sp>
        <p:nvSpPr>
          <p:cNvPr id="17416" name="Text Box 8"/>
          <p:cNvSpPr txBox="1">
            <a:spLocks noChangeArrowheads="1"/>
          </p:cNvSpPr>
          <p:nvPr/>
        </p:nvSpPr>
        <p:spPr bwMode="auto">
          <a:xfrm>
            <a:off x="2700338" y="2997200"/>
            <a:ext cx="38893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Then each little dream will take wings </a:t>
            </a:r>
          </a:p>
          <a:p>
            <a:pPr>
              <a:spcBef>
                <a:spcPct val="50000"/>
              </a:spcBef>
            </a:pPr>
            <a:r>
              <a:rPr lang="es-ES" sz="1200">
                <a:solidFill>
                  <a:srgbClr val="FFFFFF"/>
                </a:solidFill>
              </a:rPr>
              <a:t>Entonces cada pequeño sueño tomará alas</a:t>
            </a:r>
          </a:p>
        </p:txBody>
      </p:sp>
      <p:sp>
        <p:nvSpPr>
          <p:cNvPr id="17417" name="Text Box 9"/>
          <p:cNvSpPr txBox="1">
            <a:spLocks noChangeArrowheads="1"/>
          </p:cNvSpPr>
          <p:nvPr/>
        </p:nvSpPr>
        <p:spPr bwMode="auto">
          <a:xfrm>
            <a:off x="2843213" y="3789363"/>
            <a:ext cx="3529012"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my life would be through</a:t>
            </a:r>
            <a:r>
              <a:rPr lang="es-ES"/>
              <a:t> </a:t>
            </a:r>
          </a:p>
          <a:p>
            <a:pPr>
              <a:spcBef>
                <a:spcPct val="50000"/>
              </a:spcBef>
            </a:pPr>
            <a:r>
              <a:rPr lang="es-ES" sz="1200">
                <a:solidFill>
                  <a:srgbClr val="FFFFFF"/>
                </a:solidFill>
              </a:rPr>
              <a:t>Y mi vida estaría acabada</a:t>
            </a:r>
          </a:p>
        </p:txBody>
      </p:sp>
      <p:sp>
        <p:nvSpPr>
          <p:cNvPr id="17418" name="Text Box 10"/>
          <p:cNvSpPr txBox="1">
            <a:spLocks noChangeArrowheads="1"/>
          </p:cNvSpPr>
          <p:nvPr/>
        </p:nvSpPr>
        <p:spPr bwMode="auto">
          <a:xfrm>
            <a:off x="3203575" y="4508500"/>
            <a:ext cx="2881313" cy="62388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Oh so besame besame mucho</a:t>
            </a:r>
          </a:p>
          <a:p>
            <a:pPr>
              <a:spcBef>
                <a:spcPct val="50000"/>
              </a:spcBef>
            </a:pPr>
            <a:r>
              <a:rPr lang="es-ES" sz="1200">
                <a:solidFill>
                  <a:srgbClr val="FFFFFF"/>
                </a:solidFill>
              </a:rPr>
              <a:t>Oh así que bésame, bésame mucho</a:t>
            </a:r>
            <a:r>
              <a:rPr lang="es-ES"/>
              <a:t> </a:t>
            </a:r>
          </a:p>
        </p:txBody>
      </p:sp>
      <p:sp>
        <p:nvSpPr>
          <p:cNvPr id="17419" name="Text Box 11"/>
          <p:cNvSpPr txBox="1">
            <a:spLocks noChangeArrowheads="1"/>
          </p:cNvSpPr>
          <p:nvPr/>
        </p:nvSpPr>
        <p:spPr bwMode="auto">
          <a:xfrm>
            <a:off x="1979613" y="5300663"/>
            <a:ext cx="55435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 love me forever, make all my dreams come true</a:t>
            </a:r>
            <a:r>
              <a:rPr lang="es-ES"/>
              <a:t> </a:t>
            </a:r>
          </a:p>
          <a:p>
            <a:pPr>
              <a:spcBef>
                <a:spcPct val="50000"/>
              </a:spcBef>
            </a:pPr>
            <a:r>
              <a:rPr lang="es-ES" sz="1200">
                <a:solidFill>
                  <a:srgbClr val="FFFFFF"/>
                </a:solidFill>
              </a:rPr>
              <a:t>Ámame  por siempre, has  que todos mis sueños resulten reales</a:t>
            </a:r>
          </a:p>
        </p:txBody>
      </p:sp>
      <p:pic>
        <p:nvPicPr>
          <p:cNvPr id="17421" name="Picture 13">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17423" name="Text Box 15"/>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7424" name="Text Box 16"/>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41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17414"/>
                                        </p:tgtEl>
                                        <p:attrNameLst>
                                          <p:attrName>style.visibility</p:attrName>
                                        </p:attrNameLst>
                                      </p:cBhvr>
                                      <p:to>
                                        <p:strVal val="visible"/>
                                      </p:to>
                                    </p:set>
                                    <p:animEffect transition="in" filter="fade">
                                      <p:cBhvr>
                                        <p:cTn id="10" dur="2000"/>
                                        <p:tgtEl>
                                          <p:spTgt spid="17414"/>
                                        </p:tgtEl>
                                      </p:cBhvr>
                                    </p:animEffect>
                                  </p:childTnLst>
                                </p:cTn>
                              </p:par>
                            </p:childTnLst>
                          </p:cTn>
                        </p:par>
                        <p:par>
                          <p:cTn id="11" fill="hold">
                            <p:stCondLst>
                              <p:cond delay="4000"/>
                            </p:stCondLst>
                            <p:childTnLst>
                              <p:par>
                                <p:cTn id="12" presetID="10" presetClass="entr" presetSubtype="0" fill="hold" grpId="0" nodeType="afterEffect">
                                  <p:stCondLst>
                                    <p:cond delay="6000"/>
                                  </p:stCondLst>
                                  <p:childTnLst>
                                    <p:set>
                                      <p:cBhvr>
                                        <p:cTn id="13" dur="1" fill="hold">
                                          <p:stCondLst>
                                            <p:cond delay="0"/>
                                          </p:stCondLst>
                                        </p:cTn>
                                        <p:tgtEl>
                                          <p:spTgt spid="17415"/>
                                        </p:tgtEl>
                                        <p:attrNameLst>
                                          <p:attrName>style.visibility</p:attrName>
                                        </p:attrNameLst>
                                      </p:cBhvr>
                                      <p:to>
                                        <p:strVal val="visible"/>
                                      </p:to>
                                    </p:set>
                                    <p:animEffect transition="in" filter="fade">
                                      <p:cBhvr>
                                        <p:cTn id="14" dur="2000"/>
                                        <p:tgtEl>
                                          <p:spTgt spid="17415"/>
                                        </p:tgtEl>
                                      </p:cBhvr>
                                    </p:animEffect>
                                  </p:childTnLst>
                                </p:cTn>
                              </p:par>
                            </p:childTnLst>
                          </p:cTn>
                        </p:par>
                        <p:par>
                          <p:cTn id="15" fill="hold">
                            <p:stCondLst>
                              <p:cond delay="12000"/>
                            </p:stCondLst>
                            <p:childTnLst>
                              <p:par>
                                <p:cTn id="16" presetID="10" presetClass="entr" presetSubtype="0" fill="hold" grpId="0" nodeType="afterEffect">
                                  <p:stCondLst>
                                    <p:cond delay="4000"/>
                                  </p:stCondLst>
                                  <p:childTnLst>
                                    <p:set>
                                      <p:cBhvr>
                                        <p:cTn id="17" dur="1" fill="hold">
                                          <p:stCondLst>
                                            <p:cond delay="0"/>
                                          </p:stCondLst>
                                        </p:cTn>
                                        <p:tgtEl>
                                          <p:spTgt spid="17416"/>
                                        </p:tgtEl>
                                        <p:attrNameLst>
                                          <p:attrName>style.visibility</p:attrName>
                                        </p:attrNameLst>
                                      </p:cBhvr>
                                      <p:to>
                                        <p:strVal val="visible"/>
                                      </p:to>
                                    </p:set>
                                    <p:animEffect transition="in" filter="fade">
                                      <p:cBhvr>
                                        <p:cTn id="18" dur="2000"/>
                                        <p:tgtEl>
                                          <p:spTgt spid="17416"/>
                                        </p:tgtEl>
                                      </p:cBhvr>
                                    </p:animEffect>
                                  </p:childTnLst>
                                </p:cTn>
                              </p:par>
                            </p:childTnLst>
                          </p:cTn>
                        </p:par>
                        <p:par>
                          <p:cTn id="19" fill="hold">
                            <p:stCondLst>
                              <p:cond delay="18000"/>
                            </p:stCondLst>
                            <p:childTnLst>
                              <p:par>
                                <p:cTn id="20" presetID="10" presetClass="entr" presetSubtype="0" fill="hold" grpId="0" nodeType="afterEffect">
                                  <p:stCondLst>
                                    <p:cond delay="500"/>
                                  </p:stCondLst>
                                  <p:childTnLst>
                                    <p:set>
                                      <p:cBhvr>
                                        <p:cTn id="21" dur="1" fill="hold">
                                          <p:stCondLst>
                                            <p:cond delay="0"/>
                                          </p:stCondLst>
                                        </p:cTn>
                                        <p:tgtEl>
                                          <p:spTgt spid="17417"/>
                                        </p:tgtEl>
                                        <p:attrNameLst>
                                          <p:attrName>style.visibility</p:attrName>
                                        </p:attrNameLst>
                                      </p:cBhvr>
                                      <p:to>
                                        <p:strVal val="visible"/>
                                      </p:to>
                                    </p:set>
                                    <p:animEffect transition="in" filter="fade">
                                      <p:cBhvr>
                                        <p:cTn id="22" dur="2000"/>
                                        <p:tgtEl>
                                          <p:spTgt spid="17417"/>
                                        </p:tgtEl>
                                      </p:cBhvr>
                                    </p:animEffect>
                                  </p:childTnLst>
                                </p:cTn>
                              </p:par>
                            </p:childTnLst>
                          </p:cTn>
                        </p:par>
                        <p:par>
                          <p:cTn id="23" fill="hold">
                            <p:stCondLst>
                              <p:cond delay="20500"/>
                            </p:stCondLst>
                            <p:childTnLst>
                              <p:par>
                                <p:cTn id="24" presetID="10" presetClass="entr" presetSubtype="0" fill="hold" grpId="0" nodeType="afterEffect">
                                  <p:stCondLst>
                                    <p:cond delay="500"/>
                                  </p:stCondLst>
                                  <p:childTnLst>
                                    <p:set>
                                      <p:cBhvr>
                                        <p:cTn id="25" dur="1" fill="hold">
                                          <p:stCondLst>
                                            <p:cond delay="0"/>
                                          </p:stCondLst>
                                        </p:cTn>
                                        <p:tgtEl>
                                          <p:spTgt spid="17418"/>
                                        </p:tgtEl>
                                        <p:attrNameLst>
                                          <p:attrName>style.visibility</p:attrName>
                                        </p:attrNameLst>
                                      </p:cBhvr>
                                      <p:to>
                                        <p:strVal val="visible"/>
                                      </p:to>
                                    </p:set>
                                    <p:animEffect transition="in" filter="fade">
                                      <p:cBhvr>
                                        <p:cTn id="26" dur="2000"/>
                                        <p:tgtEl>
                                          <p:spTgt spid="17418"/>
                                        </p:tgtEl>
                                      </p:cBhvr>
                                    </p:animEffect>
                                  </p:childTnLst>
                                </p:cTn>
                              </p:par>
                            </p:childTnLst>
                          </p:cTn>
                        </p:par>
                        <p:par>
                          <p:cTn id="27" fill="hold">
                            <p:stCondLst>
                              <p:cond delay="23000"/>
                            </p:stCondLst>
                            <p:childTnLst>
                              <p:par>
                                <p:cTn id="28" presetID="10" presetClass="entr" presetSubtype="0" fill="hold" grpId="0" nodeType="afterEffect">
                                  <p:stCondLst>
                                    <p:cond delay="4500"/>
                                  </p:stCondLst>
                                  <p:childTnLst>
                                    <p:set>
                                      <p:cBhvr>
                                        <p:cTn id="29" dur="1" fill="hold">
                                          <p:stCondLst>
                                            <p:cond delay="0"/>
                                          </p:stCondLst>
                                        </p:cTn>
                                        <p:tgtEl>
                                          <p:spTgt spid="17419"/>
                                        </p:tgtEl>
                                        <p:attrNameLst>
                                          <p:attrName>style.visibility</p:attrName>
                                        </p:attrNameLst>
                                      </p:cBhvr>
                                      <p:to>
                                        <p:strVal val="visible"/>
                                      </p:to>
                                    </p:set>
                                    <p:animEffect transition="in" filter="fade">
                                      <p:cBhvr>
                                        <p:cTn id="30" dur="2000"/>
                                        <p:tgtEl>
                                          <p:spTgt spid="17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17414" grpId="0"/>
      <p:bldP spid="17415" grpId="0"/>
      <p:bldP spid="17416" grpId="0"/>
      <p:bldP spid="17417" grpId="0"/>
      <p:bldP spid="17418" grpId="0"/>
      <p:bldP spid="174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fondo_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9461" name="Text Box 5"/>
          <p:cNvSpPr txBox="1">
            <a:spLocks noChangeArrowheads="1"/>
          </p:cNvSpPr>
          <p:nvPr/>
        </p:nvSpPr>
        <p:spPr bwMode="auto">
          <a:xfrm>
            <a:off x="1908175" y="549275"/>
            <a:ext cx="554355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Ooh love me forever, make all my dreams come true</a:t>
            </a:r>
            <a:r>
              <a:rPr lang="es-ES"/>
              <a:t> </a:t>
            </a:r>
          </a:p>
          <a:p>
            <a:pPr>
              <a:spcBef>
                <a:spcPct val="50000"/>
              </a:spcBef>
            </a:pPr>
            <a:r>
              <a:rPr lang="es-ES" sz="1200">
                <a:solidFill>
                  <a:srgbClr val="FFFFFF"/>
                </a:solidFill>
              </a:rPr>
              <a:t>uu, ámame  por siempre, has que todos mis sueños resulten reales</a:t>
            </a:r>
          </a:p>
        </p:txBody>
      </p:sp>
      <p:sp>
        <p:nvSpPr>
          <p:cNvPr id="19462" name="Text Box 6"/>
          <p:cNvSpPr txBox="1">
            <a:spLocks noChangeArrowheads="1"/>
          </p:cNvSpPr>
          <p:nvPr/>
        </p:nvSpPr>
        <p:spPr bwMode="auto">
          <a:xfrm>
            <a:off x="1908175" y="1341438"/>
            <a:ext cx="55435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Ooh love me forever, make all my dreams come true</a:t>
            </a:r>
            <a:r>
              <a:rPr lang="es-ES"/>
              <a:t> </a:t>
            </a:r>
          </a:p>
          <a:p>
            <a:pPr>
              <a:spcBef>
                <a:spcPct val="50000"/>
              </a:spcBef>
            </a:pPr>
            <a:r>
              <a:rPr lang="es-ES" sz="1200">
                <a:solidFill>
                  <a:srgbClr val="FFFFFF"/>
                </a:solidFill>
              </a:rPr>
              <a:t>uu, ámame  por siempre, has que todos mis sueños resulten reales</a:t>
            </a:r>
          </a:p>
        </p:txBody>
      </p:sp>
      <p:pic>
        <p:nvPicPr>
          <p:cNvPr id="19463" name="Picture 7">
            <a:hlinkClick r:id="rId3" action="ppaction://hlinksldjump"/>
          </p:cNvPr>
          <p:cNvPicPr>
            <a:picLocks noChangeAspect="1" noChangeArrowheads="1"/>
          </p:cNvPicPr>
          <p:nvPr/>
        </p:nvPicPr>
        <p:blipFill>
          <a:blip r:embed="rId4"/>
          <a:srcRect/>
          <a:stretch>
            <a:fillRect/>
          </a:stretch>
        </p:blipFill>
        <p:spPr bwMode="auto">
          <a:xfrm>
            <a:off x="6732588" y="6092825"/>
            <a:ext cx="504825" cy="249238"/>
          </a:xfrm>
          <a:prstGeom prst="rect">
            <a:avLst/>
          </a:prstGeom>
          <a:noFill/>
          <a:ln w="9525">
            <a:noFill/>
            <a:miter lim="800000"/>
            <a:headEnd/>
            <a:tailEnd/>
          </a:ln>
          <a:effectLst/>
        </p:spPr>
      </p:pic>
      <p:pic>
        <p:nvPicPr>
          <p:cNvPr id="19464" name="Picture 8">
            <a:hlinkClick r:id="" action="ppaction://hlinkshowjump?jump=nextslide"/>
          </p:cNvPr>
          <p:cNvPicPr>
            <a:picLocks noChangeAspect="1" noChangeArrowheads="1"/>
          </p:cNvPicPr>
          <p:nvPr/>
        </p:nvPicPr>
        <p:blipFill>
          <a:blip r:embed="rId4"/>
          <a:srcRect/>
          <a:stretch>
            <a:fillRect/>
          </a:stretch>
        </p:blipFill>
        <p:spPr bwMode="auto">
          <a:xfrm>
            <a:off x="7596188" y="6092825"/>
            <a:ext cx="504825" cy="249238"/>
          </a:xfrm>
          <a:prstGeom prst="rect">
            <a:avLst/>
          </a:prstGeom>
          <a:noFill/>
          <a:ln w="9525">
            <a:noFill/>
            <a:miter lim="800000"/>
            <a:headEnd/>
            <a:tailEnd/>
          </a:ln>
          <a:effectLst/>
        </p:spPr>
      </p:pic>
      <p:sp>
        <p:nvSpPr>
          <p:cNvPr id="19466" name="Text Box 10"/>
          <p:cNvSpPr txBox="1">
            <a:spLocks noChangeArrowheads="1"/>
          </p:cNvSpPr>
          <p:nvPr/>
        </p:nvSpPr>
        <p:spPr bwMode="auto">
          <a:xfrm>
            <a:off x="6443663" y="6381750"/>
            <a:ext cx="935037"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9467" name="Text Box 11"/>
          <p:cNvSpPr txBox="1">
            <a:spLocks noChangeArrowheads="1"/>
          </p:cNvSpPr>
          <p:nvPr/>
        </p:nvSpPr>
        <p:spPr bwMode="auto">
          <a:xfrm>
            <a:off x="7092950" y="6384925"/>
            <a:ext cx="1439863" cy="4730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SIGUIENTE</a:t>
            </a:r>
          </a:p>
          <a:p>
            <a:pPr>
              <a:spcBef>
                <a:spcPct val="50000"/>
              </a:spcBef>
            </a:pPr>
            <a:r>
              <a:rPr lang="es-ES" sz="1000" i="1">
                <a:solidFill>
                  <a:srgbClr val="FFFFFF"/>
                </a:solidFill>
              </a:rPr>
              <a:t>CANCION</a:t>
            </a:r>
          </a:p>
        </p:txBody>
      </p:sp>
      <p:sp>
        <p:nvSpPr>
          <p:cNvPr id="19468" name="Text Box 12"/>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1"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9461"/>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4500"/>
                                  </p:stCondLst>
                                  <p:childTnLst>
                                    <p:set>
                                      <p:cBhvr>
                                        <p:cTn id="9" dur="1" fill="hold">
                                          <p:stCondLst>
                                            <p:cond delay="0"/>
                                          </p:stCondLst>
                                        </p:cTn>
                                        <p:tgtEl>
                                          <p:spTgt spid="19462"/>
                                        </p:tgtEl>
                                        <p:attrNameLst>
                                          <p:attrName>style.visibility</p:attrName>
                                        </p:attrNameLst>
                                      </p:cBhvr>
                                      <p:to>
                                        <p:strVal val="visible"/>
                                      </p:to>
                                    </p:set>
                                    <p:animEffect transition="in" filter="fade">
                                      <p:cBhvr>
                                        <p:cTn id="10" dur="20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P spid="194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3" name="Picture 11" descr="beatles-india[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3567" name="Rectangle 15"/>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a:p>
        </p:txBody>
      </p:sp>
      <p:pic>
        <p:nvPicPr>
          <p:cNvPr id="23556" name="Picture 4">
            <a:hlinkClick r:id="rId3" action="ppaction://hlinksldjump"/>
          </p:cNvPr>
          <p:cNvPicPr>
            <a:picLocks noChangeAspect="1" noChangeArrowheads="1"/>
          </p:cNvPicPr>
          <p:nvPr/>
        </p:nvPicPr>
        <p:blipFill>
          <a:blip r:embed="rId4"/>
          <a:srcRect/>
          <a:stretch>
            <a:fillRect/>
          </a:stretch>
        </p:blipFill>
        <p:spPr bwMode="auto">
          <a:xfrm>
            <a:off x="6443663" y="5661025"/>
            <a:ext cx="504825" cy="287338"/>
          </a:xfrm>
          <a:prstGeom prst="rect">
            <a:avLst/>
          </a:prstGeom>
          <a:noFill/>
          <a:ln w="9525">
            <a:noFill/>
            <a:miter lim="800000"/>
            <a:headEnd/>
            <a:tailEnd/>
          </a:ln>
          <a:effectLst/>
        </p:spPr>
      </p:pic>
      <p:pic>
        <p:nvPicPr>
          <p:cNvPr id="23557" name="Picture 5">
            <a:hlinkClick r:id="rId5" action="ppaction://hlinksldjump"/>
          </p:cNvPr>
          <p:cNvPicPr>
            <a:picLocks noChangeAspect="1" noChangeArrowheads="1"/>
          </p:cNvPicPr>
          <p:nvPr/>
        </p:nvPicPr>
        <p:blipFill>
          <a:blip r:embed="rId4"/>
          <a:srcRect/>
          <a:stretch>
            <a:fillRect/>
          </a:stretch>
        </p:blipFill>
        <p:spPr bwMode="auto">
          <a:xfrm>
            <a:off x="7380288" y="5661025"/>
            <a:ext cx="504825" cy="249238"/>
          </a:xfrm>
          <a:prstGeom prst="rect">
            <a:avLst/>
          </a:prstGeom>
          <a:noFill/>
          <a:ln w="9525">
            <a:noFill/>
            <a:miter lim="800000"/>
            <a:headEnd/>
            <a:tailEnd/>
          </a:ln>
          <a:effectLst/>
        </p:spPr>
      </p:pic>
      <p:sp>
        <p:nvSpPr>
          <p:cNvPr id="23565" name="Text Box 13"/>
          <p:cNvSpPr txBox="1">
            <a:spLocks noChangeArrowheads="1"/>
          </p:cNvSpPr>
          <p:nvPr/>
        </p:nvSpPr>
        <p:spPr bwMode="auto">
          <a:xfrm>
            <a:off x="7019925" y="6021388"/>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effectLst>
                  <a:outerShdw blurRad="38100" dist="38100" dir="2700000" algn="tl">
                    <a:srgbClr val="C0C0C0"/>
                  </a:outerShdw>
                </a:effectLst>
                <a:latin typeface="Trebuchet MS" pitchFamily="34" charset="0"/>
              </a:rPr>
              <a:t>IR A MENU</a:t>
            </a:r>
          </a:p>
        </p:txBody>
      </p:sp>
      <p:sp>
        <p:nvSpPr>
          <p:cNvPr id="23566" name="Text Box 14"/>
          <p:cNvSpPr txBox="1">
            <a:spLocks noChangeArrowheads="1"/>
          </p:cNvSpPr>
          <p:nvPr/>
        </p:nvSpPr>
        <p:spPr bwMode="auto">
          <a:xfrm>
            <a:off x="7812088" y="6021388"/>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latin typeface="Trebuchet MS" pitchFamily="34" charset="0"/>
              </a:rPr>
              <a:t> </a:t>
            </a:r>
            <a:r>
              <a:rPr lang="es-ES" sz="1000" i="1">
                <a:solidFill>
                  <a:srgbClr val="0000FF"/>
                </a:solidFill>
                <a:effectLst>
                  <a:outerShdw blurRad="38100" dist="38100" dir="2700000" algn="tl">
                    <a:srgbClr val="C0C0C0"/>
                  </a:outerShdw>
                </a:effectLst>
                <a:latin typeface="Trebuchet MS" pitchFamily="34" charset="0"/>
              </a:rPr>
              <a:t>SALIR</a:t>
            </a:r>
          </a:p>
        </p:txBody>
      </p:sp>
      <p:sp>
        <p:nvSpPr>
          <p:cNvPr id="23568" name="Text Box 16"/>
          <p:cNvSpPr txBox="1">
            <a:spLocks noChangeArrowheads="1"/>
          </p:cNvSpPr>
          <p:nvPr/>
        </p:nvSpPr>
        <p:spPr bwMode="auto">
          <a:xfrm>
            <a:off x="5867400" y="6021388"/>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OIR MELODIA</a:t>
            </a:r>
          </a:p>
        </p:txBody>
      </p:sp>
      <p:sp>
        <p:nvSpPr>
          <p:cNvPr id="23571" name="Text Box 19"/>
          <p:cNvSpPr txBox="1">
            <a:spLocks noChangeArrowheads="1"/>
          </p:cNvSpPr>
          <p:nvPr/>
        </p:nvSpPr>
        <p:spPr bwMode="auto">
          <a:xfrm>
            <a:off x="684213" y="692150"/>
            <a:ext cx="7775575" cy="1169551"/>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t>
            </a:r>
            <a:r>
              <a:rPr lang="es-ES" i="1" dirty="0" err="1">
                <a:solidFill>
                  <a:srgbClr val="0000FF"/>
                </a:solidFill>
                <a:effectLst>
                  <a:glow rad="101600">
                    <a:srgbClr val="FFFF00">
                      <a:alpha val="60000"/>
                    </a:srgbClr>
                  </a:glow>
                </a:effectLst>
                <a:latin typeface="Trebuchet MS" pitchFamily="34" charset="0"/>
              </a:rPr>
              <a:t>The</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inner</a:t>
            </a:r>
            <a:r>
              <a:rPr lang="es-ES" i="1" dirty="0">
                <a:solidFill>
                  <a:srgbClr val="0000FF"/>
                </a:solidFill>
                <a:effectLst>
                  <a:glow rad="101600">
                    <a:srgbClr val="FFFF00">
                      <a:alpha val="60000"/>
                    </a:srgbClr>
                  </a:glow>
                </a:effectLst>
                <a:latin typeface="Trebuchet MS" pitchFamily="34" charset="0"/>
              </a:rPr>
              <a:t> light”, es el título en inglés de la melodía “La luz interior” compuesta por George Harrison en 1968 y en donde se hace evidente la influencia de la música Hindú en la discografía de los Beatles ya que ellos llegaron a conocer al gurú </a:t>
            </a:r>
            <a:r>
              <a:rPr lang="es-ES" i="1" dirty="0" err="1">
                <a:solidFill>
                  <a:srgbClr val="0000FF"/>
                </a:solidFill>
                <a:effectLst>
                  <a:glow rad="101600">
                    <a:srgbClr val="FFFF00">
                      <a:alpha val="60000"/>
                    </a:srgbClr>
                  </a:glow>
                </a:effectLst>
                <a:latin typeface="Trebuchet MS" pitchFamily="34" charset="0"/>
              </a:rPr>
              <a:t>Maharishi</a:t>
            </a:r>
            <a:r>
              <a:rPr lang="es-ES" i="1" dirty="0">
                <a:solidFill>
                  <a:srgbClr val="0000FF"/>
                </a:solidFill>
                <a:effectLst>
                  <a:glow rad="101600">
                    <a:srgbClr val="FFFF00">
                      <a:alpha val="60000"/>
                    </a:srgbClr>
                  </a:glow>
                </a:effectLst>
                <a:latin typeface="Trebuchet MS" pitchFamily="34" charset="0"/>
              </a:rPr>
              <a:t> Yoghi en Escocia y en virtud del cual éste les ofreció una estancia en la India donde ellos se quedaron cierto tiempo logrando componer alrededor de 30 canciones. </a:t>
            </a:r>
          </a:p>
        </p:txBody>
      </p:sp>
      <p:sp>
        <p:nvSpPr>
          <p:cNvPr id="23572" name="Text Box 20"/>
          <p:cNvSpPr txBox="1">
            <a:spLocks noChangeArrowheads="1"/>
          </p:cNvSpPr>
          <p:nvPr/>
        </p:nvSpPr>
        <p:spPr bwMode="auto">
          <a:xfrm>
            <a:off x="539750" y="2420938"/>
            <a:ext cx="8064500" cy="1492716"/>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De los 4 </a:t>
            </a:r>
            <a:r>
              <a:rPr lang="es-ES" i="1" dirty="0" err="1">
                <a:solidFill>
                  <a:srgbClr val="0000FF"/>
                </a:solidFill>
                <a:effectLst>
                  <a:glow rad="101600">
                    <a:srgbClr val="FFFF00">
                      <a:alpha val="60000"/>
                    </a:srgbClr>
                  </a:glow>
                </a:effectLst>
                <a:latin typeface="Trebuchet MS" pitchFamily="34" charset="0"/>
              </a:rPr>
              <a:t>beatles</a:t>
            </a:r>
            <a:r>
              <a:rPr lang="es-ES" i="1" dirty="0">
                <a:solidFill>
                  <a:srgbClr val="0000FF"/>
                </a:solidFill>
                <a:effectLst>
                  <a:glow rad="101600">
                    <a:srgbClr val="FFFF00">
                      <a:alpha val="60000"/>
                    </a:srgbClr>
                  </a:glow>
                </a:effectLst>
                <a:latin typeface="Trebuchet MS" pitchFamily="34" charset="0"/>
              </a:rPr>
              <a:t>, George fue el más interesado en el misticismo hindú para lo cual aprendió a tocar el </a:t>
            </a:r>
            <a:r>
              <a:rPr lang="es-ES" i="1" dirty="0" err="1">
                <a:solidFill>
                  <a:srgbClr val="0000FF"/>
                </a:solidFill>
                <a:effectLst>
                  <a:glow rad="101600">
                    <a:srgbClr val="FFFF00">
                      <a:alpha val="60000"/>
                    </a:srgbClr>
                  </a:glow>
                </a:effectLst>
                <a:latin typeface="Trebuchet MS" pitchFamily="34" charset="0"/>
              </a:rPr>
              <a:t>sitar</a:t>
            </a:r>
            <a:r>
              <a:rPr lang="es-ES" i="1" dirty="0">
                <a:solidFill>
                  <a:srgbClr val="0000FF"/>
                </a:solidFill>
                <a:effectLst>
                  <a:glow rad="101600">
                    <a:srgbClr val="FFFF00">
                      <a:alpha val="60000"/>
                    </a:srgbClr>
                  </a:glow>
                </a:effectLst>
                <a:latin typeface="Trebuchet MS" pitchFamily="34" charset="0"/>
              </a:rPr>
              <a:t>  y la temática de la letra de esta melodía que vas a escuchar, eminentemente, es de tipo filosófico y mientras uno más transita en la vida y trata de llenarse de conocimientos, pareciera que uno menos conoce.</a:t>
            </a:r>
          </a:p>
          <a:p>
            <a:pPr>
              <a:spcBef>
                <a:spcPct val="50000"/>
              </a:spcBef>
            </a:pPr>
            <a:r>
              <a:rPr lang="es-ES" i="1" dirty="0">
                <a:solidFill>
                  <a:srgbClr val="0000FF"/>
                </a:solidFill>
                <a:effectLst>
                  <a:glow rad="101600">
                    <a:srgbClr val="FFFF00">
                      <a:alpha val="60000"/>
                    </a:srgbClr>
                  </a:glow>
                </a:effectLst>
                <a:latin typeface="Trebuchet MS" pitchFamily="34" charset="0"/>
              </a:rPr>
              <a:t>Se debe mencionar que esta canción no fue incluida en ningún LP del grupo sino en un “single” en el lado “B” de “Lady Madonna”</a:t>
            </a:r>
          </a:p>
        </p:txBody>
      </p:sp>
      <p:sp>
        <p:nvSpPr>
          <p:cNvPr id="23574" name="Text Box 22"/>
          <p:cNvSpPr txBox="1">
            <a:spLocks noChangeArrowheads="1"/>
          </p:cNvSpPr>
          <p:nvPr/>
        </p:nvSpPr>
        <p:spPr bwMode="auto">
          <a:xfrm>
            <a:off x="684213" y="4005263"/>
            <a:ext cx="7775575"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En la foto vemos a los </a:t>
            </a:r>
            <a:r>
              <a:rPr lang="es-ES" i="1" dirty="0" smtClean="0">
                <a:solidFill>
                  <a:srgbClr val="0000FF"/>
                </a:solidFill>
                <a:effectLst>
                  <a:glow rad="101600">
                    <a:srgbClr val="FFFF00">
                      <a:alpha val="60000"/>
                    </a:srgbClr>
                  </a:glow>
                </a:effectLst>
                <a:latin typeface="Trebuchet MS" pitchFamily="34" charset="0"/>
              </a:rPr>
              <a:t>Beatles  </a:t>
            </a:r>
            <a:r>
              <a:rPr lang="es-ES" i="1" dirty="0">
                <a:solidFill>
                  <a:srgbClr val="0000FF"/>
                </a:solidFill>
                <a:effectLst>
                  <a:glow rad="101600">
                    <a:srgbClr val="FFFF00">
                      <a:alpha val="60000"/>
                    </a:srgbClr>
                  </a:glow>
                </a:effectLst>
                <a:latin typeface="Trebuchet MS" pitchFamily="34" charset="0"/>
              </a:rPr>
              <a:t>junto al gurú </a:t>
            </a:r>
            <a:r>
              <a:rPr lang="es-ES" i="1" dirty="0" err="1">
                <a:solidFill>
                  <a:srgbClr val="0000FF"/>
                </a:solidFill>
                <a:effectLst>
                  <a:glow rad="101600">
                    <a:srgbClr val="FFFF00">
                      <a:alpha val="60000"/>
                    </a:srgbClr>
                  </a:glow>
                </a:effectLst>
                <a:latin typeface="Trebuchet MS" pitchFamily="34" charset="0"/>
              </a:rPr>
              <a:t>Maharishi</a:t>
            </a:r>
            <a:r>
              <a:rPr lang="es-ES" i="1" dirty="0">
                <a:solidFill>
                  <a:srgbClr val="0000FF"/>
                </a:solidFill>
                <a:effectLst>
                  <a:glow rad="101600">
                    <a:srgbClr val="FFFF00">
                      <a:alpha val="60000"/>
                    </a:srgbClr>
                  </a:glow>
                </a:effectLst>
                <a:latin typeface="Trebuchet MS" pitchFamily="34" charset="0"/>
              </a:rPr>
              <a:t> Yoghi</a:t>
            </a:r>
            <a:r>
              <a:rPr lang="es-ES" i="1" dirty="0">
                <a:effectLst>
                  <a:glow rad="101600">
                    <a:srgbClr val="FFFF00">
                      <a:alpha val="60000"/>
                    </a:srgbClr>
                  </a:glow>
                </a:effectLst>
                <a:latin typeface="Trebuchet MS" pitchFamily="34" charset="0"/>
              </a:rPr>
              <a:t> </a:t>
            </a:r>
          </a:p>
        </p:txBody>
      </p:sp>
      <p:sp>
        <p:nvSpPr>
          <p:cNvPr id="23575" name="Text Box 23"/>
          <p:cNvSpPr txBox="1">
            <a:spLocks noChangeArrowheads="1"/>
          </p:cNvSpPr>
          <p:nvPr/>
        </p:nvSpPr>
        <p:spPr bwMode="auto">
          <a:xfrm>
            <a:off x="1979613" y="4641850"/>
            <a:ext cx="5040312"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effectLst>
                  <a:glow rad="101600">
                    <a:srgbClr val="FFFF00">
                      <a:alpha val="60000"/>
                    </a:srgbClr>
                  </a:glow>
                </a:effectLst>
                <a:latin typeface="Trebuchet MS" pitchFamily="34" charset="0"/>
              </a:rPr>
              <a:t>.</a:t>
            </a:r>
          </a:p>
        </p:txBody>
      </p:sp>
      <p:pic>
        <p:nvPicPr>
          <p:cNvPr id="14" name="Picture 50">
            <a:hlinkClick r:id="rId6" action="ppaction://hlinksldjump"/>
          </p:cNvPr>
          <p:cNvPicPr>
            <a:picLocks noChangeAspect="1" noChangeArrowheads="1"/>
          </p:cNvPicPr>
          <p:nvPr/>
        </p:nvPicPr>
        <p:blipFill>
          <a:blip r:embed="rId4"/>
          <a:srcRect/>
          <a:stretch>
            <a:fillRect/>
          </a:stretch>
        </p:blipFill>
        <p:spPr bwMode="auto">
          <a:xfrm>
            <a:off x="8143900" y="5643578"/>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23567"/>
                                        </p:tgtEl>
                                        <p:attrNameLst>
                                          <p:attrName>style.visibility</p:attrName>
                                        </p:attrNameLst>
                                      </p:cBhvr>
                                      <p:to>
                                        <p:strVal val="visible"/>
                                      </p:to>
                                    </p:set>
                                    <p:animEffect transition="in" filter="diamond(in)">
                                      <p:cBhvr>
                                        <p:cTn id="7" dur="2000"/>
                                        <p:tgtEl>
                                          <p:spTgt spid="23567"/>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23571">
                                            <p:txEl>
                                              <p:pRg st="0" end="0"/>
                                            </p:txEl>
                                          </p:spTgt>
                                        </p:tgtEl>
                                        <p:attrNameLst>
                                          <p:attrName>style.visibility</p:attrName>
                                        </p:attrNameLst>
                                      </p:cBhvr>
                                      <p:to>
                                        <p:strVal val="visible"/>
                                      </p:to>
                                    </p:set>
                                    <p:animEffect transition="in" filter="fade">
                                      <p:cBhvr>
                                        <p:cTn id="11" dur="2000"/>
                                        <p:tgtEl>
                                          <p:spTgt spid="23571">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3572"/>
                                        </p:tgtEl>
                                        <p:attrNameLst>
                                          <p:attrName>style.visibility</p:attrName>
                                        </p:attrNameLst>
                                      </p:cBhvr>
                                      <p:to>
                                        <p:strVal val="visible"/>
                                      </p:to>
                                    </p:set>
                                    <p:animEffect transition="in" filter="fade">
                                      <p:cBhvr>
                                        <p:cTn id="14" dur="2000"/>
                                        <p:tgtEl>
                                          <p:spTgt spid="2357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3574"/>
                                        </p:tgtEl>
                                        <p:attrNameLst>
                                          <p:attrName>style.visibility</p:attrName>
                                        </p:attrNameLst>
                                      </p:cBhvr>
                                      <p:to>
                                        <p:strVal val="visible"/>
                                      </p:to>
                                    </p:set>
                                    <p:animEffect transition="in" filter="fade">
                                      <p:cBhvr>
                                        <p:cTn id="17" dur="2000"/>
                                        <p:tgtEl>
                                          <p:spTgt spid="2357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575"/>
                                        </p:tgtEl>
                                        <p:attrNameLst>
                                          <p:attrName>style.visibility</p:attrName>
                                        </p:attrNameLst>
                                      </p:cBhvr>
                                      <p:to>
                                        <p:strVal val="visible"/>
                                      </p:to>
                                    </p:set>
                                    <p:animEffect transition="in" filter="fade">
                                      <p:cBhvr>
                                        <p:cTn id="20" dur="2000"/>
                                        <p:tgtEl>
                                          <p:spTgt spid="235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7" grpId="0" animBg="1"/>
      <p:bldP spid="23572" grpId="0"/>
      <p:bldP spid="23574" grpId="0"/>
      <p:bldP spid="235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3" name="Picture 11" descr="fondo_4"/>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8437" name="Picture 5">
            <a:hlinkClick r:id="rId4" action="ppaction://hlinksldjump"/>
          </p:cNvPr>
          <p:cNvPicPr>
            <a:picLocks noChangeAspect="1" noChangeArrowheads="1"/>
          </p:cNvPicPr>
          <p:nvPr/>
        </p:nvPicPr>
        <p:blipFill>
          <a:blip r:embed="rId5"/>
          <a:srcRect/>
          <a:stretch>
            <a:fillRect/>
          </a:stretch>
        </p:blipFill>
        <p:spPr bwMode="auto">
          <a:xfrm>
            <a:off x="7451725" y="6092825"/>
            <a:ext cx="504825" cy="249238"/>
          </a:xfrm>
          <a:prstGeom prst="rect">
            <a:avLst/>
          </a:prstGeom>
          <a:noFill/>
          <a:ln w="9525">
            <a:noFill/>
            <a:miter lim="800000"/>
            <a:headEnd/>
            <a:tailEnd/>
          </a:ln>
          <a:effectLst/>
        </p:spPr>
      </p:pic>
      <p:sp>
        <p:nvSpPr>
          <p:cNvPr id="18439"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8440"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18444" name="Text Box 12"/>
          <p:cNvSpPr txBox="1">
            <a:spLocks noChangeArrowheads="1"/>
          </p:cNvSpPr>
          <p:nvPr/>
        </p:nvSpPr>
        <p:spPr bwMode="auto">
          <a:xfrm>
            <a:off x="2124075" y="692150"/>
            <a:ext cx="4319588" cy="304800"/>
          </a:xfrm>
          <a:prstGeom prst="rect">
            <a:avLst/>
          </a:prstGeom>
          <a:noFill/>
          <a:ln w="9525">
            <a:noFill/>
            <a:miter lim="800000"/>
            <a:headEnd/>
            <a:tailEnd/>
          </a:ln>
          <a:effectLst/>
        </p:spPr>
        <p:txBody>
          <a:bodyPr>
            <a:spAutoFit/>
          </a:bodyPr>
          <a:lstStyle/>
          <a:p>
            <a:pPr algn="l">
              <a:spcBef>
                <a:spcPct val="50000"/>
              </a:spcBef>
            </a:pPr>
            <a:endParaRPr lang="en-US"/>
          </a:p>
        </p:txBody>
      </p:sp>
      <p:sp>
        <p:nvSpPr>
          <p:cNvPr id="18446" name="Text Box 14"/>
          <p:cNvSpPr txBox="1">
            <a:spLocks noChangeArrowheads="1"/>
          </p:cNvSpPr>
          <p:nvPr/>
        </p:nvSpPr>
        <p:spPr bwMode="auto">
          <a:xfrm>
            <a:off x="2411413" y="620713"/>
            <a:ext cx="4392612" cy="62388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Without going out of my door </a:t>
            </a:r>
          </a:p>
          <a:p>
            <a:pPr>
              <a:spcBef>
                <a:spcPct val="50000"/>
              </a:spcBef>
            </a:pPr>
            <a:r>
              <a:rPr lang="es-ES" sz="1200">
                <a:solidFill>
                  <a:schemeClr val="bg1"/>
                </a:solidFill>
              </a:rPr>
              <a:t>Sin salir de mi puerta</a:t>
            </a:r>
            <a:r>
              <a:rPr lang="es-ES">
                <a:solidFill>
                  <a:schemeClr val="bg1"/>
                </a:solidFill>
              </a:rPr>
              <a:t> </a:t>
            </a:r>
          </a:p>
        </p:txBody>
      </p:sp>
      <p:sp>
        <p:nvSpPr>
          <p:cNvPr id="18447" name="Text Box 15"/>
          <p:cNvSpPr txBox="1">
            <a:spLocks noChangeArrowheads="1"/>
          </p:cNvSpPr>
          <p:nvPr/>
        </p:nvSpPr>
        <p:spPr bwMode="auto">
          <a:xfrm>
            <a:off x="2627313" y="1412875"/>
            <a:ext cx="4032250"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I can know all things on earth </a:t>
            </a:r>
          </a:p>
          <a:p>
            <a:pPr>
              <a:spcBef>
                <a:spcPct val="50000"/>
              </a:spcBef>
            </a:pPr>
            <a:r>
              <a:rPr lang="es-ES" sz="1200">
                <a:solidFill>
                  <a:srgbClr val="FFFFFF"/>
                </a:solidFill>
              </a:rPr>
              <a:t>Puedo conocer todas las cosas de la tierra</a:t>
            </a:r>
          </a:p>
        </p:txBody>
      </p:sp>
      <p:sp>
        <p:nvSpPr>
          <p:cNvPr id="18448" name="Text Box 16"/>
          <p:cNvSpPr txBox="1">
            <a:spLocks noChangeArrowheads="1"/>
          </p:cNvSpPr>
          <p:nvPr/>
        </p:nvSpPr>
        <p:spPr bwMode="auto">
          <a:xfrm>
            <a:off x="2771775" y="2205038"/>
            <a:ext cx="3673475"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With out looking out of my window </a:t>
            </a:r>
          </a:p>
          <a:p>
            <a:pPr>
              <a:spcBef>
                <a:spcPct val="50000"/>
              </a:spcBef>
            </a:pPr>
            <a:r>
              <a:rPr lang="es-ES" sz="1200">
                <a:solidFill>
                  <a:srgbClr val="FFFFFF"/>
                </a:solidFill>
              </a:rPr>
              <a:t>Sin mirar por mi ventana</a:t>
            </a:r>
          </a:p>
        </p:txBody>
      </p:sp>
      <p:sp>
        <p:nvSpPr>
          <p:cNvPr id="18449" name="Text Box 17"/>
          <p:cNvSpPr txBox="1">
            <a:spLocks noChangeArrowheads="1"/>
          </p:cNvSpPr>
          <p:nvPr/>
        </p:nvSpPr>
        <p:spPr bwMode="auto">
          <a:xfrm>
            <a:off x="2627313" y="2997200"/>
            <a:ext cx="3960812" cy="62388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I could know the ways of heaven</a:t>
            </a:r>
          </a:p>
          <a:p>
            <a:pPr>
              <a:spcBef>
                <a:spcPct val="50000"/>
              </a:spcBef>
            </a:pPr>
            <a:r>
              <a:rPr lang="es-ES" sz="1200">
                <a:solidFill>
                  <a:srgbClr val="FFFFFF"/>
                </a:solidFill>
              </a:rPr>
              <a:t>Podrías conocer las sendas del cielo</a:t>
            </a:r>
            <a:r>
              <a:rPr lang="es-ES"/>
              <a:t> </a:t>
            </a:r>
          </a:p>
        </p:txBody>
      </p:sp>
      <p:sp>
        <p:nvSpPr>
          <p:cNvPr id="18450" name="Text Box 18"/>
          <p:cNvSpPr txBox="1">
            <a:spLocks noChangeArrowheads="1"/>
          </p:cNvSpPr>
          <p:nvPr/>
        </p:nvSpPr>
        <p:spPr bwMode="auto">
          <a:xfrm>
            <a:off x="3132138" y="3789363"/>
            <a:ext cx="2881312"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farther one travels</a:t>
            </a:r>
          </a:p>
          <a:p>
            <a:pPr>
              <a:spcBef>
                <a:spcPct val="50000"/>
              </a:spcBef>
            </a:pPr>
            <a:r>
              <a:rPr lang="es-ES" sz="1200">
                <a:solidFill>
                  <a:srgbClr val="FFFFFF"/>
                </a:solidFill>
              </a:rPr>
              <a:t>Más lejos viaja uno</a:t>
            </a:r>
          </a:p>
        </p:txBody>
      </p:sp>
      <p:sp>
        <p:nvSpPr>
          <p:cNvPr id="18451" name="Text Box 19"/>
          <p:cNvSpPr txBox="1">
            <a:spLocks noChangeArrowheads="1"/>
          </p:cNvSpPr>
          <p:nvPr/>
        </p:nvSpPr>
        <p:spPr bwMode="auto">
          <a:xfrm>
            <a:off x="2987675" y="4508500"/>
            <a:ext cx="3168650" cy="62388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less one knows</a:t>
            </a:r>
          </a:p>
          <a:p>
            <a:pPr>
              <a:spcBef>
                <a:spcPct val="50000"/>
              </a:spcBef>
            </a:pPr>
            <a:r>
              <a:rPr lang="es-ES" sz="1200">
                <a:solidFill>
                  <a:srgbClr val="FFFFFF"/>
                </a:solidFill>
              </a:rPr>
              <a:t>Menos conoce</a:t>
            </a:r>
            <a:r>
              <a:rPr lang="es-ES"/>
              <a:t> </a:t>
            </a:r>
          </a:p>
        </p:txBody>
      </p:sp>
      <p:sp>
        <p:nvSpPr>
          <p:cNvPr id="18452" name="Text Box 20"/>
          <p:cNvSpPr txBox="1">
            <a:spLocks noChangeArrowheads="1"/>
          </p:cNvSpPr>
          <p:nvPr/>
        </p:nvSpPr>
        <p:spPr bwMode="auto">
          <a:xfrm>
            <a:off x="3276600" y="5229225"/>
            <a:ext cx="2663825"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less one really knows</a:t>
            </a:r>
            <a:r>
              <a:rPr lang="es-ES"/>
              <a:t> </a:t>
            </a:r>
          </a:p>
          <a:p>
            <a:pPr>
              <a:spcBef>
                <a:spcPct val="50000"/>
              </a:spcBef>
            </a:pPr>
            <a:r>
              <a:rPr lang="es-ES" sz="1200">
                <a:solidFill>
                  <a:schemeClr val="bg1"/>
                </a:solidFill>
              </a:rPr>
              <a:t>Menos conoce realmente</a:t>
            </a:r>
          </a:p>
        </p:txBody>
      </p:sp>
      <p:pic>
        <p:nvPicPr>
          <p:cNvPr id="15" name="Picture 50">
            <a:hlinkClick r:id="rId6"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88500">
    <p:sndAc>
      <p:stSnd>
        <p:snd r:embed="rId2" name="06 - the inner l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7000"/>
                                  </p:stCondLst>
                                  <p:childTnLst>
                                    <p:set>
                                      <p:cBhvr>
                                        <p:cTn id="6" dur="1" fill="hold">
                                          <p:stCondLst>
                                            <p:cond delay="0"/>
                                          </p:stCondLst>
                                        </p:cTn>
                                        <p:tgtEl>
                                          <p:spTgt spid="18446"/>
                                        </p:tgtEl>
                                        <p:attrNameLst>
                                          <p:attrName>style.visibility</p:attrName>
                                        </p:attrNameLst>
                                      </p:cBhvr>
                                      <p:to>
                                        <p:strVal val="visible"/>
                                      </p:to>
                                    </p:set>
                                    <p:animEffect transition="in" filter="fade">
                                      <p:cBhvr>
                                        <p:cTn id="7" dur="2000"/>
                                        <p:tgtEl>
                                          <p:spTgt spid="18446"/>
                                        </p:tgtEl>
                                      </p:cBhvr>
                                    </p:animEffect>
                                  </p:childTnLst>
                                </p:cTn>
                              </p:par>
                            </p:childTnLst>
                          </p:cTn>
                        </p:par>
                        <p:par>
                          <p:cTn id="8" fill="hold">
                            <p:stCondLst>
                              <p:cond delay="29000"/>
                            </p:stCondLst>
                            <p:childTnLst>
                              <p:par>
                                <p:cTn id="9" presetID="10" presetClass="entr" presetSubtype="0" fill="hold" grpId="0" nodeType="afterEffect">
                                  <p:stCondLst>
                                    <p:cond delay="2500"/>
                                  </p:stCondLst>
                                  <p:childTnLst>
                                    <p:set>
                                      <p:cBhvr>
                                        <p:cTn id="10" dur="1" fill="hold">
                                          <p:stCondLst>
                                            <p:cond delay="0"/>
                                          </p:stCondLst>
                                        </p:cTn>
                                        <p:tgtEl>
                                          <p:spTgt spid="18447"/>
                                        </p:tgtEl>
                                        <p:attrNameLst>
                                          <p:attrName>style.visibility</p:attrName>
                                        </p:attrNameLst>
                                      </p:cBhvr>
                                      <p:to>
                                        <p:strVal val="visible"/>
                                      </p:to>
                                    </p:set>
                                    <p:animEffect transition="in" filter="fade">
                                      <p:cBhvr>
                                        <p:cTn id="11" dur="2000"/>
                                        <p:tgtEl>
                                          <p:spTgt spid="18447"/>
                                        </p:tgtEl>
                                      </p:cBhvr>
                                    </p:animEffect>
                                  </p:childTnLst>
                                </p:cTn>
                              </p:par>
                            </p:childTnLst>
                          </p:cTn>
                        </p:par>
                        <p:par>
                          <p:cTn id="12" fill="hold">
                            <p:stCondLst>
                              <p:cond delay="33500"/>
                            </p:stCondLst>
                            <p:childTnLst>
                              <p:par>
                                <p:cTn id="13" presetID="10" presetClass="entr" presetSubtype="0" fill="hold" grpId="0" nodeType="afterEffect">
                                  <p:stCondLst>
                                    <p:cond delay="3000"/>
                                  </p:stCondLst>
                                  <p:childTnLst>
                                    <p:set>
                                      <p:cBhvr>
                                        <p:cTn id="14" dur="1" fill="hold">
                                          <p:stCondLst>
                                            <p:cond delay="0"/>
                                          </p:stCondLst>
                                        </p:cTn>
                                        <p:tgtEl>
                                          <p:spTgt spid="18448"/>
                                        </p:tgtEl>
                                        <p:attrNameLst>
                                          <p:attrName>style.visibility</p:attrName>
                                        </p:attrNameLst>
                                      </p:cBhvr>
                                      <p:to>
                                        <p:strVal val="visible"/>
                                      </p:to>
                                    </p:set>
                                    <p:animEffect transition="in" filter="fade">
                                      <p:cBhvr>
                                        <p:cTn id="15" dur="2000"/>
                                        <p:tgtEl>
                                          <p:spTgt spid="18448"/>
                                        </p:tgtEl>
                                      </p:cBhvr>
                                    </p:animEffect>
                                  </p:childTnLst>
                                </p:cTn>
                              </p:par>
                            </p:childTnLst>
                          </p:cTn>
                        </p:par>
                        <p:par>
                          <p:cTn id="16" fill="hold">
                            <p:stCondLst>
                              <p:cond delay="38500"/>
                            </p:stCondLst>
                            <p:childTnLst>
                              <p:par>
                                <p:cTn id="17" presetID="10" presetClass="entr" presetSubtype="0" fill="hold" grpId="0" nodeType="afterEffect">
                                  <p:stCondLst>
                                    <p:cond delay="3000"/>
                                  </p:stCondLst>
                                  <p:childTnLst>
                                    <p:set>
                                      <p:cBhvr>
                                        <p:cTn id="18" dur="1" fill="hold">
                                          <p:stCondLst>
                                            <p:cond delay="0"/>
                                          </p:stCondLst>
                                        </p:cTn>
                                        <p:tgtEl>
                                          <p:spTgt spid="18449"/>
                                        </p:tgtEl>
                                        <p:attrNameLst>
                                          <p:attrName>style.visibility</p:attrName>
                                        </p:attrNameLst>
                                      </p:cBhvr>
                                      <p:to>
                                        <p:strVal val="visible"/>
                                      </p:to>
                                    </p:set>
                                    <p:animEffect transition="in" filter="fade">
                                      <p:cBhvr>
                                        <p:cTn id="19" dur="2000"/>
                                        <p:tgtEl>
                                          <p:spTgt spid="18449"/>
                                        </p:tgtEl>
                                      </p:cBhvr>
                                    </p:animEffect>
                                  </p:childTnLst>
                                </p:cTn>
                              </p:par>
                            </p:childTnLst>
                          </p:cTn>
                        </p:par>
                        <p:par>
                          <p:cTn id="20" fill="hold">
                            <p:stCondLst>
                              <p:cond delay="43500"/>
                            </p:stCondLst>
                            <p:childTnLst>
                              <p:par>
                                <p:cTn id="21" presetID="10" presetClass="entr" presetSubtype="0" fill="hold" grpId="0" nodeType="afterEffect">
                                  <p:stCondLst>
                                    <p:cond delay="3000"/>
                                  </p:stCondLst>
                                  <p:childTnLst>
                                    <p:set>
                                      <p:cBhvr>
                                        <p:cTn id="22" dur="1" fill="hold">
                                          <p:stCondLst>
                                            <p:cond delay="0"/>
                                          </p:stCondLst>
                                        </p:cTn>
                                        <p:tgtEl>
                                          <p:spTgt spid="18450"/>
                                        </p:tgtEl>
                                        <p:attrNameLst>
                                          <p:attrName>style.visibility</p:attrName>
                                        </p:attrNameLst>
                                      </p:cBhvr>
                                      <p:to>
                                        <p:strVal val="visible"/>
                                      </p:to>
                                    </p:set>
                                    <p:animEffect transition="in" filter="fade">
                                      <p:cBhvr>
                                        <p:cTn id="23" dur="2000"/>
                                        <p:tgtEl>
                                          <p:spTgt spid="18450"/>
                                        </p:tgtEl>
                                      </p:cBhvr>
                                    </p:animEffect>
                                  </p:childTnLst>
                                </p:cTn>
                              </p:par>
                            </p:childTnLst>
                          </p:cTn>
                        </p:par>
                        <p:par>
                          <p:cTn id="24" fill="hold">
                            <p:stCondLst>
                              <p:cond delay="48500"/>
                            </p:stCondLst>
                            <p:childTnLst>
                              <p:par>
                                <p:cTn id="25" presetID="10" presetClass="entr" presetSubtype="0" fill="hold" grpId="0" nodeType="afterEffect">
                                  <p:stCondLst>
                                    <p:cond delay="3000"/>
                                  </p:stCondLst>
                                  <p:childTnLst>
                                    <p:set>
                                      <p:cBhvr>
                                        <p:cTn id="26" dur="1" fill="hold">
                                          <p:stCondLst>
                                            <p:cond delay="0"/>
                                          </p:stCondLst>
                                        </p:cTn>
                                        <p:tgtEl>
                                          <p:spTgt spid="18451"/>
                                        </p:tgtEl>
                                        <p:attrNameLst>
                                          <p:attrName>style.visibility</p:attrName>
                                        </p:attrNameLst>
                                      </p:cBhvr>
                                      <p:to>
                                        <p:strVal val="visible"/>
                                      </p:to>
                                    </p:set>
                                    <p:animEffect transition="in" filter="fade">
                                      <p:cBhvr>
                                        <p:cTn id="27" dur="2000"/>
                                        <p:tgtEl>
                                          <p:spTgt spid="18451"/>
                                        </p:tgtEl>
                                      </p:cBhvr>
                                    </p:animEffect>
                                  </p:childTnLst>
                                </p:cTn>
                              </p:par>
                            </p:childTnLst>
                          </p:cTn>
                        </p:par>
                        <p:par>
                          <p:cTn id="28" fill="hold">
                            <p:stCondLst>
                              <p:cond delay="53500"/>
                            </p:stCondLst>
                            <p:childTnLst>
                              <p:par>
                                <p:cTn id="29" presetID="10" presetClass="entr" presetSubtype="0" fill="hold" grpId="0" nodeType="afterEffect">
                                  <p:stCondLst>
                                    <p:cond delay="3000"/>
                                  </p:stCondLst>
                                  <p:childTnLst>
                                    <p:set>
                                      <p:cBhvr>
                                        <p:cTn id="30" dur="1" fill="hold">
                                          <p:stCondLst>
                                            <p:cond delay="0"/>
                                          </p:stCondLst>
                                        </p:cTn>
                                        <p:tgtEl>
                                          <p:spTgt spid="18452"/>
                                        </p:tgtEl>
                                        <p:attrNameLst>
                                          <p:attrName>style.visibility</p:attrName>
                                        </p:attrNameLst>
                                      </p:cBhvr>
                                      <p:to>
                                        <p:strVal val="visible"/>
                                      </p:to>
                                    </p:set>
                                    <p:animEffect transition="in" filter="fade">
                                      <p:cBhvr>
                                        <p:cTn id="31" dur="2000"/>
                                        <p:tgtEl>
                                          <p:spTgt spid="18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6" grpId="0"/>
      <p:bldP spid="18447" grpId="0"/>
      <p:bldP spid="18448" grpId="0"/>
      <p:bldP spid="18449" grpId="0"/>
      <p:bldP spid="18450" grpId="0"/>
      <p:bldP spid="18451" grpId="0"/>
      <p:bldP spid="184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fondo_4"/>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149"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6151"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6152"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6153" name="Text Box 9"/>
          <p:cNvSpPr txBox="1">
            <a:spLocks noChangeArrowheads="1"/>
          </p:cNvSpPr>
          <p:nvPr/>
        </p:nvSpPr>
        <p:spPr bwMode="auto">
          <a:xfrm>
            <a:off x="1835150" y="609600"/>
            <a:ext cx="5545138"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Without going out of your door</a:t>
            </a:r>
          </a:p>
          <a:p>
            <a:pPr>
              <a:spcBef>
                <a:spcPct val="50000"/>
              </a:spcBef>
            </a:pPr>
            <a:r>
              <a:rPr lang="es-ES" sz="1200">
                <a:solidFill>
                  <a:schemeClr val="bg1"/>
                </a:solidFill>
              </a:rPr>
              <a:t>Sin salir de tu puerta</a:t>
            </a:r>
          </a:p>
        </p:txBody>
      </p:sp>
      <p:sp>
        <p:nvSpPr>
          <p:cNvPr id="6154" name="Text Box 10"/>
          <p:cNvSpPr txBox="1">
            <a:spLocks noChangeArrowheads="1"/>
          </p:cNvSpPr>
          <p:nvPr/>
        </p:nvSpPr>
        <p:spPr bwMode="auto">
          <a:xfrm>
            <a:off x="2843213" y="1412875"/>
            <a:ext cx="3600450"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You can know all things of earth</a:t>
            </a:r>
          </a:p>
          <a:p>
            <a:pPr>
              <a:spcBef>
                <a:spcPct val="50000"/>
              </a:spcBef>
            </a:pPr>
            <a:r>
              <a:rPr lang="es-ES" sz="1200">
                <a:solidFill>
                  <a:srgbClr val="FFFFFF"/>
                </a:solidFill>
              </a:rPr>
              <a:t>Puedes conocer todas las cosas de la tierra</a:t>
            </a:r>
            <a:r>
              <a:rPr lang="es-ES" sz="1200">
                <a:solidFill>
                  <a:srgbClr val="FFCC66"/>
                </a:solidFill>
              </a:rPr>
              <a:t> </a:t>
            </a:r>
          </a:p>
        </p:txBody>
      </p:sp>
      <p:sp>
        <p:nvSpPr>
          <p:cNvPr id="6155" name="Text Box 11"/>
          <p:cNvSpPr txBox="1">
            <a:spLocks noChangeArrowheads="1"/>
          </p:cNvSpPr>
          <p:nvPr/>
        </p:nvSpPr>
        <p:spPr bwMode="auto">
          <a:xfrm>
            <a:off x="2771775" y="2205038"/>
            <a:ext cx="3673475"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With out looking out of your window </a:t>
            </a:r>
          </a:p>
          <a:p>
            <a:pPr>
              <a:spcBef>
                <a:spcPct val="50000"/>
              </a:spcBef>
            </a:pPr>
            <a:r>
              <a:rPr lang="es-ES" sz="1200">
                <a:solidFill>
                  <a:srgbClr val="FFFFFF"/>
                </a:solidFill>
              </a:rPr>
              <a:t>Sin mirar por tu ventana</a:t>
            </a:r>
          </a:p>
        </p:txBody>
      </p:sp>
      <p:sp>
        <p:nvSpPr>
          <p:cNvPr id="6156" name="Text Box 12"/>
          <p:cNvSpPr txBox="1">
            <a:spLocks noChangeArrowheads="1"/>
          </p:cNvSpPr>
          <p:nvPr/>
        </p:nvSpPr>
        <p:spPr bwMode="auto">
          <a:xfrm>
            <a:off x="2484438" y="2997200"/>
            <a:ext cx="4175125"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You could know the ways of heaven </a:t>
            </a:r>
          </a:p>
          <a:p>
            <a:pPr>
              <a:spcBef>
                <a:spcPct val="50000"/>
              </a:spcBef>
            </a:pPr>
            <a:r>
              <a:rPr lang="es-ES" sz="1200">
                <a:solidFill>
                  <a:srgbClr val="FFFFFF"/>
                </a:solidFill>
              </a:rPr>
              <a:t>Podrías conocer las sendas del cielo</a:t>
            </a:r>
          </a:p>
        </p:txBody>
      </p:sp>
      <p:sp>
        <p:nvSpPr>
          <p:cNvPr id="6158" name="Text Box 14"/>
          <p:cNvSpPr txBox="1">
            <a:spLocks noChangeArrowheads="1"/>
          </p:cNvSpPr>
          <p:nvPr/>
        </p:nvSpPr>
        <p:spPr bwMode="auto">
          <a:xfrm>
            <a:off x="3132138" y="3789363"/>
            <a:ext cx="2881312"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farther one travels</a:t>
            </a:r>
          </a:p>
          <a:p>
            <a:pPr>
              <a:spcBef>
                <a:spcPct val="50000"/>
              </a:spcBef>
            </a:pPr>
            <a:r>
              <a:rPr lang="es-ES" sz="1200">
                <a:solidFill>
                  <a:srgbClr val="FFFFFF"/>
                </a:solidFill>
              </a:rPr>
              <a:t>Más lejos viaja uno</a:t>
            </a:r>
          </a:p>
        </p:txBody>
      </p:sp>
      <p:sp>
        <p:nvSpPr>
          <p:cNvPr id="6159" name="Text Box 15"/>
          <p:cNvSpPr txBox="1">
            <a:spLocks noChangeArrowheads="1"/>
          </p:cNvSpPr>
          <p:nvPr/>
        </p:nvSpPr>
        <p:spPr bwMode="auto">
          <a:xfrm>
            <a:off x="2987675" y="4508500"/>
            <a:ext cx="3168650" cy="62388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less one knows</a:t>
            </a:r>
          </a:p>
          <a:p>
            <a:pPr>
              <a:spcBef>
                <a:spcPct val="50000"/>
              </a:spcBef>
            </a:pPr>
            <a:r>
              <a:rPr lang="es-ES" sz="1200">
                <a:solidFill>
                  <a:srgbClr val="FFFFFF"/>
                </a:solidFill>
              </a:rPr>
              <a:t>Menos conoce</a:t>
            </a:r>
            <a:r>
              <a:rPr lang="es-ES"/>
              <a:t> </a:t>
            </a:r>
          </a:p>
        </p:txBody>
      </p:sp>
      <p:sp>
        <p:nvSpPr>
          <p:cNvPr id="6160" name="Text Box 16"/>
          <p:cNvSpPr txBox="1">
            <a:spLocks noChangeArrowheads="1"/>
          </p:cNvSpPr>
          <p:nvPr/>
        </p:nvSpPr>
        <p:spPr bwMode="auto">
          <a:xfrm>
            <a:off x="3276600" y="5229225"/>
            <a:ext cx="2663825" cy="579438"/>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The less one really knows</a:t>
            </a:r>
            <a:r>
              <a:rPr lang="es-ES"/>
              <a:t> </a:t>
            </a:r>
          </a:p>
          <a:p>
            <a:pPr>
              <a:spcBef>
                <a:spcPct val="50000"/>
              </a:spcBef>
            </a:pPr>
            <a:r>
              <a:rPr lang="es-ES" sz="1200">
                <a:solidFill>
                  <a:schemeClr val="bg1"/>
                </a:solidFill>
              </a:rPr>
              <a:t>Menos conoce realmente</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15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3500"/>
                                  </p:stCondLst>
                                  <p:childTnLst>
                                    <p:set>
                                      <p:cBhvr>
                                        <p:cTn id="9" dur="1" fill="hold">
                                          <p:stCondLst>
                                            <p:cond delay="0"/>
                                          </p:stCondLst>
                                        </p:cTn>
                                        <p:tgtEl>
                                          <p:spTgt spid="6154"/>
                                        </p:tgtEl>
                                        <p:attrNameLst>
                                          <p:attrName>style.visibility</p:attrName>
                                        </p:attrNameLst>
                                      </p:cBhvr>
                                      <p:to>
                                        <p:strVal val="visible"/>
                                      </p:to>
                                    </p:set>
                                    <p:animEffect transition="in" filter="fade">
                                      <p:cBhvr>
                                        <p:cTn id="10" dur="2000"/>
                                        <p:tgtEl>
                                          <p:spTgt spid="6154"/>
                                        </p:tgtEl>
                                      </p:cBhvr>
                                    </p:animEffect>
                                  </p:childTnLst>
                                </p:cTn>
                              </p:par>
                            </p:childTnLst>
                          </p:cTn>
                        </p:par>
                        <p:par>
                          <p:cTn id="11" fill="hold">
                            <p:stCondLst>
                              <p:cond delay="5500"/>
                            </p:stCondLst>
                            <p:childTnLst>
                              <p:par>
                                <p:cTn id="12" presetID="10" presetClass="entr" presetSubtype="0" fill="hold" grpId="0" nodeType="afterEffect">
                                  <p:stCondLst>
                                    <p:cond delay="3000"/>
                                  </p:stCondLst>
                                  <p:childTnLst>
                                    <p:set>
                                      <p:cBhvr>
                                        <p:cTn id="13" dur="1" fill="hold">
                                          <p:stCondLst>
                                            <p:cond delay="0"/>
                                          </p:stCondLst>
                                        </p:cTn>
                                        <p:tgtEl>
                                          <p:spTgt spid="6155"/>
                                        </p:tgtEl>
                                        <p:attrNameLst>
                                          <p:attrName>style.visibility</p:attrName>
                                        </p:attrNameLst>
                                      </p:cBhvr>
                                      <p:to>
                                        <p:strVal val="visible"/>
                                      </p:to>
                                    </p:set>
                                    <p:animEffect transition="in" filter="fade">
                                      <p:cBhvr>
                                        <p:cTn id="14" dur="2000"/>
                                        <p:tgtEl>
                                          <p:spTgt spid="6155"/>
                                        </p:tgtEl>
                                      </p:cBhvr>
                                    </p:animEffect>
                                  </p:childTnLst>
                                </p:cTn>
                              </p:par>
                            </p:childTnLst>
                          </p:cTn>
                        </p:par>
                        <p:par>
                          <p:cTn id="15" fill="hold">
                            <p:stCondLst>
                              <p:cond delay="10500"/>
                            </p:stCondLst>
                            <p:childTnLst>
                              <p:par>
                                <p:cTn id="16" presetID="10" presetClass="entr" presetSubtype="0" fill="hold" grpId="0" nodeType="afterEffect">
                                  <p:stCondLst>
                                    <p:cond delay="3000"/>
                                  </p:stCondLst>
                                  <p:childTnLst>
                                    <p:set>
                                      <p:cBhvr>
                                        <p:cTn id="17" dur="1" fill="hold">
                                          <p:stCondLst>
                                            <p:cond delay="0"/>
                                          </p:stCondLst>
                                        </p:cTn>
                                        <p:tgtEl>
                                          <p:spTgt spid="6156"/>
                                        </p:tgtEl>
                                        <p:attrNameLst>
                                          <p:attrName>style.visibility</p:attrName>
                                        </p:attrNameLst>
                                      </p:cBhvr>
                                      <p:to>
                                        <p:strVal val="visible"/>
                                      </p:to>
                                    </p:set>
                                    <p:animEffect transition="in" filter="fade">
                                      <p:cBhvr>
                                        <p:cTn id="18" dur="2000"/>
                                        <p:tgtEl>
                                          <p:spTgt spid="6156"/>
                                        </p:tgtEl>
                                      </p:cBhvr>
                                    </p:animEffect>
                                  </p:childTnLst>
                                </p:cTn>
                              </p:par>
                            </p:childTnLst>
                          </p:cTn>
                        </p:par>
                        <p:par>
                          <p:cTn id="19" fill="hold">
                            <p:stCondLst>
                              <p:cond delay="15500"/>
                            </p:stCondLst>
                            <p:childTnLst>
                              <p:par>
                                <p:cTn id="20" presetID="10" presetClass="entr" presetSubtype="0" fill="hold" grpId="0" nodeType="afterEffect">
                                  <p:stCondLst>
                                    <p:cond delay="3000"/>
                                  </p:stCondLst>
                                  <p:childTnLst>
                                    <p:set>
                                      <p:cBhvr>
                                        <p:cTn id="21" dur="1" fill="hold">
                                          <p:stCondLst>
                                            <p:cond delay="0"/>
                                          </p:stCondLst>
                                        </p:cTn>
                                        <p:tgtEl>
                                          <p:spTgt spid="6158"/>
                                        </p:tgtEl>
                                        <p:attrNameLst>
                                          <p:attrName>style.visibility</p:attrName>
                                        </p:attrNameLst>
                                      </p:cBhvr>
                                      <p:to>
                                        <p:strVal val="visible"/>
                                      </p:to>
                                    </p:set>
                                    <p:animEffect transition="in" filter="fade">
                                      <p:cBhvr>
                                        <p:cTn id="22" dur="2000"/>
                                        <p:tgtEl>
                                          <p:spTgt spid="6158"/>
                                        </p:tgtEl>
                                      </p:cBhvr>
                                    </p:animEffect>
                                  </p:childTnLst>
                                </p:cTn>
                              </p:par>
                            </p:childTnLst>
                          </p:cTn>
                        </p:par>
                        <p:par>
                          <p:cTn id="23" fill="hold">
                            <p:stCondLst>
                              <p:cond delay="20500"/>
                            </p:stCondLst>
                            <p:childTnLst>
                              <p:par>
                                <p:cTn id="24" presetID="10" presetClass="entr" presetSubtype="0" fill="hold" grpId="0" nodeType="afterEffect">
                                  <p:stCondLst>
                                    <p:cond delay="3000"/>
                                  </p:stCondLst>
                                  <p:childTnLst>
                                    <p:set>
                                      <p:cBhvr>
                                        <p:cTn id="25" dur="1" fill="hold">
                                          <p:stCondLst>
                                            <p:cond delay="0"/>
                                          </p:stCondLst>
                                        </p:cTn>
                                        <p:tgtEl>
                                          <p:spTgt spid="6159"/>
                                        </p:tgtEl>
                                        <p:attrNameLst>
                                          <p:attrName>style.visibility</p:attrName>
                                        </p:attrNameLst>
                                      </p:cBhvr>
                                      <p:to>
                                        <p:strVal val="visible"/>
                                      </p:to>
                                    </p:set>
                                    <p:animEffect transition="in" filter="fade">
                                      <p:cBhvr>
                                        <p:cTn id="26" dur="2000"/>
                                        <p:tgtEl>
                                          <p:spTgt spid="6159"/>
                                        </p:tgtEl>
                                      </p:cBhvr>
                                    </p:animEffect>
                                  </p:childTnLst>
                                </p:cTn>
                              </p:par>
                            </p:childTnLst>
                          </p:cTn>
                        </p:par>
                        <p:par>
                          <p:cTn id="27" fill="hold">
                            <p:stCondLst>
                              <p:cond delay="25500"/>
                            </p:stCondLst>
                            <p:childTnLst>
                              <p:par>
                                <p:cTn id="28" presetID="10" presetClass="entr" presetSubtype="0" fill="hold" grpId="0" nodeType="afterEffect">
                                  <p:stCondLst>
                                    <p:cond delay="3000"/>
                                  </p:stCondLst>
                                  <p:childTnLst>
                                    <p:set>
                                      <p:cBhvr>
                                        <p:cTn id="29" dur="1" fill="hold">
                                          <p:stCondLst>
                                            <p:cond delay="0"/>
                                          </p:stCondLst>
                                        </p:cTn>
                                        <p:tgtEl>
                                          <p:spTgt spid="6160"/>
                                        </p:tgtEl>
                                        <p:attrNameLst>
                                          <p:attrName>style.visibility</p:attrName>
                                        </p:attrNameLst>
                                      </p:cBhvr>
                                      <p:to>
                                        <p:strVal val="visible"/>
                                      </p:to>
                                    </p:set>
                                    <p:animEffect transition="in" filter="fade">
                                      <p:cBhvr>
                                        <p:cTn id="30" dur="2000"/>
                                        <p:tgtEl>
                                          <p:spTgt spid="6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p:bldP spid="6154" grpId="0"/>
      <p:bldP spid="6155" grpId="0"/>
      <p:bldP spid="6156" grpId="0"/>
      <p:bldP spid="6158" grpId="0"/>
      <p:bldP spid="6159" grpId="0"/>
      <p:bldP spid="61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fondo_4"/>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175" name="Picture 7">
            <a:hlinkClick r:id="rId3" action="ppaction://hlinksldjump"/>
          </p:cNvPr>
          <p:cNvPicPr>
            <a:picLocks noChangeAspect="1" noChangeArrowheads="1"/>
          </p:cNvPicPr>
          <p:nvPr/>
        </p:nvPicPr>
        <p:blipFill>
          <a:blip r:embed="rId4"/>
          <a:srcRect/>
          <a:stretch>
            <a:fillRect/>
          </a:stretch>
        </p:blipFill>
        <p:spPr bwMode="auto">
          <a:xfrm>
            <a:off x="6732588" y="6092825"/>
            <a:ext cx="504825" cy="249238"/>
          </a:xfrm>
          <a:prstGeom prst="rect">
            <a:avLst/>
          </a:prstGeom>
          <a:noFill/>
          <a:ln w="9525">
            <a:noFill/>
            <a:miter lim="800000"/>
            <a:headEnd/>
            <a:tailEnd/>
          </a:ln>
          <a:effectLst/>
        </p:spPr>
      </p:pic>
      <p:pic>
        <p:nvPicPr>
          <p:cNvPr id="7176" name="Picture 8">
            <a:hlinkClick r:id="" action="ppaction://hlinkshowjump?jump=nextslide"/>
          </p:cNvPr>
          <p:cNvPicPr>
            <a:picLocks noChangeAspect="1" noChangeArrowheads="1"/>
          </p:cNvPicPr>
          <p:nvPr/>
        </p:nvPicPr>
        <p:blipFill>
          <a:blip r:embed="rId4"/>
          <a:srcRect/>
          <a:stretch>
            <a:fillRect/>
          </a:stretch>
        </p:blipFill>
        <p:spPr bwMode="auto">
          <a:xfrm>
            <a:off x="7596188" y="6092825"/>
            <a:ext cx="504825" cy="249238"/>
          </a:xfrm>
          <a:prstGeom prst="rect">
            <a:avLst/>
          </a:prstGeom>
          <a:noFill/>
          <a:ln w="9525">
            <a:noFill/>
            <a:miter lim="800000"/>
            <a:headEnd/>
            <a:tailEnd/>
          </a:ln>
          <a:effectLst/>
        </p:spPr>
      </p:pic>
      <p:sp>
        <p:nvSpPr>
          <p:cNvPr id="7178" name="Text Box 10"/>
          <p:cNvSpPr txBox="1">
            <a:spLocks noChangeArrowheads="1"/>
          </p:cNvSpPr>
          <p:nvPr/>
        </p:nvSpPr>
        <p:spPr bwMode="auto">
          <a:xfrm>
            <a:off x="6443663" y="6381750"/>
            <a:ext cx="935037"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7179" name="Text Box 11"/>
          <p:cNvSpPr txBox="1">
            <a:spLocks noChangeArrowheads="1"/>
          </p:cNvSpPr>
          <p:nvPr/>
        </p:nvSpPr>
        <p:spPr bwMode="auto">
          <a:xfrm>
            <a:off x="7092950" y="6384925"/>
            <a:ext cx="1439863" cy="4730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SIGUIENTE</a:t>
            </a:r>
          </a:p>
          <a:p>
            <a:pPr>
              <a:spcBef>
                <a:spcPct val="50000"/>
              </a:spcBef>
            </a:pPr>
            <a:r>
              <a:rPr lang="es-ES" sz="1000" i="1">
                <a:solidFill>
                  <a:srgbClr val="FFFFFF"/>
                </a:solidFill>
              </a:rPr>
              <a:t>CANCION</a:t>
            </a:r>
          </a:p>
        </p:txBody>
      </p:sp>
      <p:sp>
        <p:nvSpPr>
          <p:cNvPr id="7180" name="Text Box 12"/>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7181" name="Text Box 13"/>
          <p:cNvSpPr txBox="1">
            <a:spLocks noChangeArrowheads="1"/>
          </p:cNvSpPr>
          <p:nvPr/>
        </p:nvSpPr>
        <p:spPr bwMode="auto">
          <a:xfrm>
            <a:off x="2484438" y="538163"/>
            <a:ext cx="3887787"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Arrive without travelling </a:t>
            </a:r>
          </a:p>
          <a:p>
            <a:pPr>
              <a:spcBef>
                <a:spcPct val="50000"/>
              </a:spcBef>
            </a:pPr>
            <a:r>
              <a:rPr lang="es-ES" sz="1200">
                <a:solidFill>
                  <a:srgbClr val="FFFFFF"/>
                </a:solidFill>
              </a:rPr>
              <a:t>Llega sin viajar</a:t>
            </a:r>
          </a:p>
        </p:txBody>
      </p:sp>
      <p:sp>
        <p:nvSpPr>
          <p:cNvPr id="7182" name="Text Box 14"/>
          <p:cNvSpPr txBox="1">
            <a:spLocks noChangeArrowheads="1"/>
          </p:cNvSpPr>
          <p:nvPr/>
        </p:nvSpPr>
        <p:spPr bwMode="auto">
          <a:xfrm>
            <a:off x="2987675" y="1268413"/>
            <a:ext cx="2808288"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See all without looking </a:t>
            </a:r>
          </a:p>
          <a:p>
            <a:pPr>
              <a:spcBef>
                <a:spcPct val="50000"/>
              </a:spcBef>
            </a:pPr>
            <a:r>
              <a:rPr lang="es-ES" sz="1200">
                <a:solidFill>
                  <a:srgbClr val="FFFFFF"/>
                </a:solidFill>
              </a:rPr>
              <a:t>Velo todo sin mirar</a:t>
            </a:r>
          </a:p>
        </p:txBody>
      </p:sp>
      <p:sp>
        <p:nvSpPr>
          <p:cNvPr id="7183" name="Text Box 15"/>
          <p:cNvSpPr txBox="1">
            <a:spLocks noChangeArrowheads="1"/>
          </p:cNvSpPr>
          <p:nvPr/>
        </p:nvSpPr>
        <p:spPr bwMode="auto">
          <a:xfrm>
            <a:off x="3059113" y="1989138"/>
            <a:ext cx="2736850" cy="579437"/>
          </a:xfrm>
          <a:prstGeom prst="rect">
            <a:avLst/>
          </a:prstGeom>
          <a:noFill/>
          <a:ln w="9525">
            <a:noFill/>
            <a:miter lim="800000"/>
            <a:headEnd/>
            <a:tailEnd/>
          </a:ln>
          <a:effectLst/>
        </p:spPr>
        <p:txBody>
          <a:bodyPr>
            <a:spAutoFit/>
          </a:bodyPr>
          <a:lstStyle/>
          <a:p>
            <a:pPr>
              <a:spcBef>
                <a:spcPct val="50000"/>
              </a:spcBef>
            </a:pPr>
            <a:r>
              <a:rPr lang="es-ES">
                <a:solidFill>
                  <a:srgbClr val="FFCC66"/>
                </a:solidFill>
              </a:rPr>
              <a:t>Do all without doing </a:t>
            </a:r>
          </a:p>
          <a:p>
            <a:pPr>
              <a:spcBef>
                <a:spcPct val="50000"/>
              </a:spcBef>
            </a:pPr>
            <a:r>
              <a:rPr lang="es-ES" sz="1200">
                <a:solidFill>
                  <a:srgbClr val="FFFFFF"/>
                </a:solidFill>
              </a:rPr>
              <a:t>Hazlo todo sin hacer</a:t>
            </a:r>
          </a:p>
        </p:txBody>
      </p:sp>
      <p:pic>
        <p:nvPicPr>
          <p:cNvPr id="12"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181"/>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6000"/>
                                  </p:stCondLst>
                                  <p:childTnLst>
                                    <p:set>
                                      <p:cBhvr>
                                        <p:cTn id="9" dur="1" fill="hold">
                                          <p:stCondLst>
                                            <p:cond delay="0"/>
                                          </p:stCondLst>
                                        </p:cTn>
                                        <p:tgtEl>
                                          <p:spTgt spid="7182"/>
                                        </p:tgtEl>
                                        <p:attrNameLst>
                                          <p:attrName>style.visibility</p:attrName>
                                        </p:attrNameLst>
                                      </p:cBhvr>
                                      <p:to>
                                        <p:strVal val="visible"/>
                                      </p:to>
                                    </p:set>
                                    <p:animEffect transition="in" filter="fade">
                                      <p:cBhvr>
                                        <p:cTn id="10" dur="2000"/>
                                        <p:tgtEl>
                                          <p:spTgt spid="7182"/>
                                        </p:tgtEl>
                                      </p:cBhvr>
                                    </p:animEffect>
                                  </p:childTnLst>
                                </p:cTn>
                              </p:par>
                            </p:childTnLst>
                          </p:cTn>
                        </p:par>
                        <p:par>
                          <p:cTn id="11" fill="hold">
                            <p:stCondLst>
                              <p:cond delay="8000"/>
                            </p:stCondLst>
                            <p:childTnLst>
                              <p:par>
                                <p:cTn id="12" presetID="10" presetClass="entr" presetSubtype="0" fill="hold" grpId="0" nodeType="afterEffect">
                                  <p:stCondLst>
                                    <p:cond delay="0"/>
                                  </p:stCondLst>
                                  <p:childTnLst>
                                    <p:set>
                                      <p:cBhvr>
                                        <p:cTn id="13" dur="1" fill="hold">
                                          <p:stCondLst>
                                            <p:cond delay="0"/>
                                          </p:stCondLst>
                                        </p:cTn>
                                        <p:tgtEl>
                                          <p:spTgt spid="7183"/>
                                        </p:tgtEl>
                                        <p:attrNameLst>
                                          <p:attrName>style.visibility</p:attrName>
                                        </p:attrNameLst>
                                      </p:cBhvr>
                                      <p:to>
                                        <p:strVal val="visible"/>
                                      </p:to>
                                    </p:set>
                                    <p:animEffect transition="in" filter="fade">
                                      <p:cBhvr>
                                        <p:cTn id="14" dur="20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1" grpId="0"/>
      <p:bldP spid="7182" grpId="0"/>
      <p:bldP spid="71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hlinkClick r:id="rId2" action="ppaction://hlinksldjump"/>
          </p:cNvPr>
          <p:cNvPicPr>
            <a:picLocks noChangeAspect="1" noChangeArrowheads="1"/>
          </p:cNvPicPr>
          <p:nvPr/>
        </p:nvPicPr>
        <p:blipFill>
          <a:blip r:embed="rId3"/>
          <a:srcRect/>
          <a:stretch>
            <a:fillRect/>
          </a:stretch>
        </p:blipFill>
        <p:spPr bwMode="auto">
          <a:xfrm>
            <a:off x="6588125" y="6092825"/>
            <a:ext cx="504825" cy="249238"/>
          </a:xfrm>
          <a:prstGeom prst="rect">
            <a:avLst/>
          </a:prstGeom>
          <a:noFill/>
          <a:ln w="9525">
            <a:noFill/>
            <a:miter lim="800000"/>
            <a:headEnd/>
            <a:tailEnd/>
          </a:ln>
          <a:effectLst/>
        </p:spPr>
      </p:pic>
      <p:pic>
        <p:nvPicPr>
          <p:cNvPr id="25605" name="Picture 5">
            <a:hlinkClick r:id="rId4" action="ppaction://hlinksldjump"/>
          </p:cNvPr>
          <p:cNvPicPr>
            <a:picLocks noChangeAspect="1" noChangeArrowheads="1"/>
          </p:cNvPicPr>
          <p:nvPr/>
        </p:nvPicPr>
        <p:blipFill>
          <a:blip r:embed="rId3"/>
          <a:srcRect/>
          <a:stretch>
            <a:fillRect/>
          </a:stretch>
        </p:blipFill>
        <p:spPr bwMode="auto">
          <a:xfrm>
            <a:off x="7451725" y="6092825"/>
            <a:ext cx="504825" cy="249238"/>
          </a:xfrm>
          <a:prstGeom prst="rect">
            <a:avLst/>
          </a:prstGeom>
          <a:noFill/>
          <a:ln w="9525">
            <a:noFill/>
            <a:miter lim="800000"/>
            <a:headEnd/>
            <a:tailEnd/>
          </a:ln>
          <a:effectLst/>
        </p:spPr>
      </p:pic>
      <p:pic>
        <p:nvPicPr>
          <p:cNvPr id="25606" name="Picture 6">
            <a:hlinkClick r:id="" action="ppaction://hlinkshowjump?jump=endshow"/>
          </p:cNvPr>
          <p:cNvPicPr>
            <a:picLocks noChangeAspect="1" noChangeArrowheads="1"/>
          </p:cNvPicPr>
          <p:nvPr/>
        </p:nvPicPr>
        <p:blipFill>
          <a:blip r:embed="rId3"/>
          <a:srcRect/>
          <a:stretch>
            <a:fillRect/>
          </a:stretch>
        </p:blipFill>
        <p:spPr bwMode="auto">
          <a:xfrm>
            <a:off x="8316913" y="6092825"/>
            <a:ext cx="504825" cy="249238"/>
          </a:xfrm>
          <a:prstGeom prst="rect">
            <a:avLst/>
          </a:prstGeom>
          <a:noFill/>
          <a:ln w="9525">
            <a:noFill/>
            <a:miter lim="800000"/>
            <a:headEnd/>
            <a:tailEnd/>
          </a:ln>
          <a:effectLst/>
        </p:spPr>
      </p:pic>
      <p:sp>
        <p:nvSpPr>
          <p:cNvPr id="25607"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25608"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25610" name="Picture 10" descr="John y Paul  en la India"/>
          <p:cNvPicPr>
            <a:picLocks noChangeAspect="1" noChangeArrowheads="1"/>
          </p:cNvPicPr>
          <p:nvPr/>
        </p:nvPicPr>
        <p:blipFill>
          <a:blip r:embed="rId5"/>
          <a:srcRect/>
          <a:stretch>
            <a:fillRect/>
          </a:stretch>
        </p:blipFill>
        <p:spPr bwMode="auto">
          <a:xfrm>
            <a:off x="0" y="0"/>
            <a:ext cx="10333038" cy="6880225"/>
          </a:xfrm>
          <a:prstGeom prst="rect">
            <a:avLst/>
          </a:prstGeom>
          <a:noFill/>
        </p:spPr>
      </p:pic>
      <p:sp>
        <p:nvSpPr>
          <p:cNvPr id="25614" name="Rectangle 14"/>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a:effectLst>
                <a:glow rad="101600">
                  <a:srgbClr val="FFFF00">
                    <a:alpha val="60000"/>
                  </a:srgbClr>
                </a:glow>
              </a:effectLst>
            </a:endParaRPr>
          </a:p>
        </p:txBody>
      </p:sp>
      <p:pic>
        <p:nvPicPr>
          <p:cNvPr id="25611" name="Picture 11">
            <a:hlinkClick r:id="rId2" action="ppaction://hlinksldjump"/>
          </p:cNvPr>
          <p:cNvPicPr>
            <a:picLocks noChangeAspect="1" noChangeArrowheads="1"/>
          </p:cNvPicPr>
          <p:nvPr/>
        </p:nvPicPr>
        <p:blipFill>
          <a:blip r:embed="rId3"/>
          <a:srcRect/>
          <a:stretch>
            <a:fillRect/>
          </a:stretch>
        </p:blipFill>
        <p:spPr bwMode="auto">
          <a:xfrm>
            <a:off x="6443663" y="5661025"/>
            <a:ext cx="504825" cy="287338"/>
          </a:xfrm>
          <a:prstGeom prst="rect">
            <a:avLst/>
          </a:prstGeom>
          <a:noFill/>
          <a:ln w="9525">
            <a:noFill/>
            <a:miter lim="800000"/>
            <a:headEnd/>
            <a:tailEnd/>
          </a:ln>
          <a:effectLst/>
        </p:spPr>
      </p:pic>
      <p:pic>
        <p:nvPicPr>
          <p:cNvPr id="25612" name="Picture 12">
            <a:hlinkClick r:id="rId4" action="ppaction://hlinksldjump"/>
          </p:cNvPr>
          <p:cNvPicPr>
            <a:picLocks noChangeAspect="1" noChangeArrowheads="1"/>
          </p:cNvPicPr>
          <p:nvPr/>
        </p:nvPicPr>
        <p:blipFill>
          <a:blip r:embed="rId3"/>
          <a:srcRect/>
          <a:stretch>
            <a:fillRect/>
          </a:stretch>
        </p:blipFill>
        <p:spPr bwMode="auto">
          <a:xfrm>
            <a:off x="7380288" y="5661025"/>
            <a:ext cx="504825" cy="249238"/>
          </a:xfrm>
          <a:prstGeom prst="rect">
            <a:avLst/>
          </a:prstGeom>
          <a:noFill/>
          <a:ln w="9525">
            <a:noFill/>
            <a:miter lim="800000"/>
            <a:headEnd/>
            <a:tailEnd/>
          </a:ln>
          <a:effectLst/>
        </p:spPr>
      </p:pic>
      <p:sp>
        <p:nvSpPr>
          <p:cNvPr id="25616" name="Text Box 16"/>
          <p:cNvSpPr txBox="1">
            <a:spLocks noChangeArrowheads="1"/>
          </p:cNvSpPr>
          <p:nvPr/>
        </p:nvSpPr>
        <p:spPr bwMode="auto">
          <a:xfrm>
            <a:off x="5867400" y="6021388"/>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OIR MELODIA</a:t>
            </a:r>
          </a:p>
        </p:txBody>
      </p:sp>
      <p:sp>
        <p:nvSpPr>
          <p:cNvPr id="25617" name="Text Box 17"/>
          <p:cNvSpPr txBox="1">
            <a:spLocks noChangeArrowheads="1"/>
          </p:cNvSpPr>
          <p:nvPr/>
        </p:nvSpPr>
        <p:spPr bwMode="auto">
          <a:xfrm>
            <a:off x="7019925" y="6021388"/>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effectLst>
                  <a:outerShdw blurRad="38100" dist="38100" dir="2700000" algn="tl">
                    <a:srgbClr val="C0C0C0"/>
                  </a:outerShdw>
                </a:effectLst>
                <a:latin typeface="Trebuchet MS" pitchFamily="34" charset="0"/>
              </a:rPr>
              <a:t>IR A MENU</a:t>
            </a:r>
          </a:p>
        </p:txBody>
      </p:sp>
      <p:sp>
        <p:nvSpPr>
          <p:cNvPr id="25618" name="Text Box 18"/>
          <p:cNvSpPr txBox="1">
            <a:spLocks noChangeArrowheads="1"/>
          </p:cNvSpPr>
          <p:nvPr/>
        </p:nvSpPr>
        <p:spPr bwMode="auto">
          <a:xfrm>
            <a:off x="7812088" y="6021388"/>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latin typeface="Trebuchet MS" pitchFamily="34" charset="0"/>
              </a:rPr>
              <a:t> </a:t>
            </a:r>
            <a:r>
              <a:rPr lang="es-ES" sz="1000" i="1">
                <a:solidFill>
                  <a:srgbClr val="0000FF"/>
                </a:solidFill>
                <a:effectLst>
                  <a:outerShdw blurRad="38100" dist="38100" dir="2700000" algn="tl">
                    <a:srgbClr val="C0C0C0"/>
                  </a:outerShdw>
                </a:effectLst>
                <a:latin typeface="Trebuchet MS" pitchFamily="34" charset="0"/>
              </a:rPr>
              <a:t>SALIR</a:t>
            </a:r>
          </a:p>
        </p:txBody>
      </p:sp>
      <p:sp>
        <p:nvSpPr>
          <p:cNvPr id="25619" name="Text Box 19"/>
          <p:cNvSpPr txBox="1">
            <a:spLocks noChangeArrowheads="1"/>
          </p:cNvSpPr>
          <p:nvPr/>
        </p:nvSpPr>
        <p:spPr bwMode="auto">
          <a:xfrm>
            <a:off x="827088" y="981075"/>
            <a:ext cx="7489825" cy="304800"/>
          </a:xfrm>
          <a:prstGeom prst="rect">
            <a:avLst/>
          </a:prstGeom>
          <a:noFill/>
          <a:ln w="9525">
            <a:noFill/>
            <a:miter lim="800000"/>
            <a:headEnd/>
            <a:tailEnd/>
          </a:ln>
          <a:effectLst/>
        </p:spPr>
        <p:txBody>
          <a:bodyPr>
            <a:spAutoFit/>
          </a:bodyPr>
          <a:lstStyle/>
          <a:p>
            <a:pPr>
              <a:spcBef>
                <a:spcPct val="50000"/>
              </a:spcBef>
            </a:pPr>
            <a:endParaRPr lang="en-US" i="1">
              <a:solidFill>
                <a:srgbClr val="0000FF"/>
              </a:solidFill>
              <a:latin typeface="Trebuchet MS" pitchFamily="34" charset="0"/>
            </a:endParaRPr>
          </a:p>
        </p:txBody>
      </p:sp>
      <p:sp>
        <p:nvSpPr>
          <p:cNvPr id="25620" name="Text Box 20"/>
          <p:cNvSpPr txBox="1">
            <a:spLocks noChangeArrowheads="1"/>
          </p:cNvSpPr>
          <p:nvPr/>
        </p:nvSpPr>
        <p:spPr bwMode="auto">
          <a:xfrm>
            <a:off x="611188" y="908050"/>
            <a:ext cx="7777162"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t>
            </a:r>
            <a:r>
              <a:rPr lang="es-ES" i="1" dirty="0" err="1">
                <a:solidFill>
                  <a:srgbClr val="0000FF"/>
                </a:solidFill>
                <a:effectLst>
                  <a:glow rad="101600">
                    <a:srgbClr val="FFFF00">
                      <a:alpha val="60000"/>
                    </a:srgbClr>
                  </a:glow>
                </a:effectLst>
                <a:latin typeface="Trebuchet MS" pitchFamily="34" charset="0"/>
              </a:rPr>
              <a:t>Within</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you</a:t>
            </a:r>
            <a:r>
              <a:rPr lang="es-ES" i="1" dirty="0">
                <a:solidFill>
                  <a:srgbClr val="0000FF"/>
                </a:solidFill>
                <a:effectLst>
                  <a:glow rad="101600">
                    <a:srgbClr val="FFFF00">
                      <a:alpha val="60000"/>
                    </a:srgbClr>
                  </a:glow>
                </a:effectLst>
                <a:latin typeface="Trebuchet MS" pitchFamily="34" charset="0"/>
              </a:rPr>
              <a:t> and </a:t>
            </a:r>
            <a:r>
              <a:rPr lang="es-ES" i="1" dirty="0" err="1">
                <a:solidFill>
                  <a:srgbClr val="0000FF"/>
                </a:solidFill>
                <a:effectLst>
                  <a:glow rad="101600">
                    <a:srgbClr val="FFFF00">
                      <a:alpha val="60000"/>
                    </a:srgbClr>
                  </a:glow>
                </a:effectLst>
                <a:latin typeface="Trebuchet MS" pitchFamily="34" charset="0"/>
              </a:rPr>
              <a:t>without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you</a:t>
            </a:r>
            <a:r>
              <a:rPr lang="es-ES" i="1" dirty="0">
                <a:solidFill>
                  <a:srgbClr val="0000FF"/>
                </a:solidFill>
                <a:effectLst>
                  <a:glow rad="101600">
                    <a:srgbClr val="FFFF00">
                      <a:alpha val="60000"/>
                    </a:srgbClr>
                  </a:glow>
                </a:effectLst>
                <a:latin typeface="Trebuchet MS" pitchFamily="34" charset="0"/>
              </a:rPr>
              <a:t>”, es el título en inglés de la canción “Contigo y sin ti”, compuesta íntegramente por George Harrison en 1967 y forma parte del LP “</a:t>
            </a:r>
            <a:r>
              <a:rPr lang="es-ES" i="1" dirty="0" err="1">
                <a:solidFill>
                  <a:srgbClr val="0000FF"/>
                </a:solidFill>
                <a:effectLst>
                  <a:glow rad="101600">
                    <a:srgbClr val="FFFF00">
                      <a:alpha val="60000"/>
                    </a:srgbClr>
                  </a:glow>
                </a:effectLst>
                <a:latin typeface="Trebuchet MS" pitchFamily="34" charset="0"/>
              </a:rPr>
              <a:t>Sgt.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Pepper’s</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lonley</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hearts</a:t>
            </a:r>
            <a:r>
              <a:rPr lang="es-ES" i="1" dirty="0">
                <a:solidFill>
                  <a:srgbClr val="0000FF"/>
                </a:solidFill>
                <a:effectLst>
                  <a:glow rad="101600">
                    <a:srgbClr val="FFFF00">
                      <a:alpha val="60000"/>
                    </a:srgbClr>
                  </a:glow>
                </a:effectLst>
                <a:latin typeface="Trebuchet MS" pitchFamily="34" charset="0"/>
              </a:rPr>
              <a:t> club  band”</a:t>
            </a:r>
            <a:r>
              <a:rPr lang="es-ES" dirty="0">
                <a:solidFill>
                  <a:srgbClr val="0000FF"/>
                </a:solidFill>
                <a:effectLst>
                  <a:glow rad="101600">
                    <a:srgbClr val="FFFF00">
                      <a:alpha val="60000"/>
                    </a:srgbClr>
                  </a:glow>
                </a:effectLst>
                <a:latin typeface="Trebuchet MS" pitchFamily="34" charset="0"/>
              </a:rPr>
              <a:t> .</a:t>
            </a:r>
          </a:p>
        </p:txBody>
      </p:sp>
      <p:sp>
        <p:nvSpPr>
          <p:cNvPr id="25621" name="Text Box 21"/>
          <p:cNvSpPr txBox="1">
            <a:spLocks noChangeArrowheads="1"/>
          </p:cNvSpPr>
          <p:nvPr/>
        </p:nvSpPr>
        <p:spPr bwMode="auto">
          <a:xfrm>
            <a:off x="900113" y="1989138"/>
            <a:ext cx="7056437" cy="1277273"/>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Nuevamente, esta melodía tiene influencia Hindú, donde el </a:t>
            </a:r>
            <a:r>
              <a:rPr lang="es-ES" i="1" dirty="0" err="1">
                <a:solidFill>
                  <a:srgbClr val="0000FF"/>
                </a:solidFill>
                <a:effectLst>
                  <a:glow rad="101600">
                    <a:srgbClr val="FFFF00">
                      <a:alpha val="60000"/>
                    </a:srgbClr>
                  </a:glow>
                </a:effectLst>
                <a:latin typeface="Trebuchet MS" pitchFamily="34" charset="0"/>
              </a:rPr>
              <a:t>sitar</a:t>
            </a:r>
            <a:r>
              <a:rPr lang="es-ES" i="1" dirty="0">
                <a:solidFill>
                  <a:srgbClr val="0000FF"/>
                </a:solidFill>
                <a:effectLst>
                  <a:glow rad="101600">
                    <a:srgbClr val="FFFF00">
                      <a:alpha val="60000"/>
                    </a:srgbClr>
                  </a:glow>
                </a:effectLst>
                <a:latin typeface="Trebuchet MS" pitchFamily="34" charset="0"/>
              </a:rPr>
              <a:t> es fundamental y es precisamente el hindú </a:t>
            </a:r>
            <a:r>
              <a:rPr lang="es-ES" i="1" dirty="0" err="1">
                <a:solidFill>
                  <a:srgbClr val="0000FF"/>
                </a:solidFill>
                <a:effectLst>
                  <a:glow rad="101600">
                    <a:srgbClr val="FFFF00">
                      <a:alpha val="60000"/>
                    </a:srgbClr>
                  </a:glow>
                </a:effectLst>
                <a:latin typeface="Trebuchet MS" pitchFamily="34" charset="0"/>
              </a:rPr>
              <a:t>Rabi</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Shankar</a:t>
            </a:r>
            <a:r>
              <a:rPr lang="es-ES" i="1" dirty="0">
                <a:solidFill>
                  <a:srgbClr val="0000FF"/>
                </a:solidFill>
                <a:effectLst>
                  <a:glow rad="101600">
                    <a:srgbClr val="FFFF00">
                      <a:alpha val="60000"/>
                    </a:srgbClr>
                  </a:glow>
                </a:effectLst>
                <a:latin typeface="Trebuchet MS" pitchFamily="34" charset="0"/>
              </a:rPr>
              <a:t> quien enseña  a George el manejo de la misma.</a:t>
            </a:r>
          </a:p>
          <a:p>
            <a:pPr>
              <a:spcBef>
                <a:spcPct val="50000"/>
              </a:spcBef>
            </a:pPr>
            <a:r>
              <a:rPr lang="es-ES" i="1" dirty="0">
                <a:solidFill>
                  <a:srgbClr val="0000FF"/>
                </a:solidFill>
                <a:effectLst>
                  <a:glow rad="101600">
                    <a:srgbClr val="FFFF00">
                      <a:alpha val="60000"/>
                    </a:srgbClr>
                  </a:glow>
                </a:effectLst>
                <a:latin typeface="Trebuchet MS" pitchFamily="34" charset="0"/>
              </a:rPr>
              <a:t>Cuando salió el LP “</a:t>
            </a:r>
            <a:r>
              <a:rPr lang="es-ES" i="1" dirty="0" err="1">
                <a:solidFill>
                  <a:srgbClr val="0000FF"/>
                </a:solidFill>
                <a:effectLst>
                  <a:glow rad="101600">
                    <a:srgbClr val="FFFF00">
                      <a:alpha val="60000"/>
                    </a:srgbClr>
                  </a:glow>
                </a:effectLst>
                <a:latin typeface="Trebuchet MS" pitchFamily="34" charset="0"/>
              </a:rPr>
              <a:t>Sgt.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Pepper’s</a:t>
            </a:r>
            <a:r>
              <a:rPr lang="es-ES" i="1" dirty="0">
                <a:solidFill>
                  <a:srgbClr val="0000FF"/>
                </a:solidFill>
                <a:effectLst>
                  <a:glow rad="101600">
                    <a:srgbClr val="FFFF00">
                      <a:alpha val="60000"/>
                    </a:srgbClr>
                  </a:glow>
                </a:effectLst>
                <a:latin typeface="Trebuchet MS" pitchFamily="34" charset="0"/>
              </a:rPr>
              <a:t>” esta canción sonaba a menudo en las radios tanto así que la música  hindú parecía ser patrimonio nacional de Inglaterra.</a:t>
            </a:r>
          </a:p>
        </p:txBody>
      </p:sp>
      <p:sp>
        <p:nvSpPr>
          <p:cNvPr id="25622" name="Text Box 22"/>
          <p:cNvSpPr txBox="1">
            <a:spLocks noChangeArrowheads="1"/>
          </p:cNvSpPr>
          <p:nvPr/>
        </p:nvSpPr>
        <p:spPr bwMode="auto">
          <a:xfrm>
            <a:off x="900113" y="3644900"/>
            <a:ext cx="7127875" cy="954107"/>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 grosso modo, la canción habla de: a. El espacio entre nosotros; b. La gente que se esconde detrás de una pared de ilusión; c. El amor que todos podemos compartir;   d. El amor que se ha hecho tan frío; e. La gente que gana el mundo y pierde su alma </a:t>
            </a:r>
          </a:p>
        </p:txBody>
      </p:sp>
      <p:sp>
        <p:nvSpPr>
          <p:cNvPr id="25623" name="Text Box 23"/>
          <p:cNvSpPr txBox="1">
            <a:spLocks noChangeArrowheads="1"/>
          </p:cNvSpPr>
          <p:nvPr/>
        </p:nvSpPr>
        <p:spPr bwMode="auto">
          <a:xfrm>
            <a:off x="1979613" y="4868863"/>
            <a:ext cx="5040312"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effectLst>
                  <a:glow rad="101600">
                    <a:srgbClr val="FFFF00">
                      <a:alpha val="60000"/>
                    </a:srgbClr>
                  </a:glow>
                </a:effectLst>
                <a:latin typeface="Trebuchet MS" pitchFamily="34" charset="0"/>
              </a:rPr>
              <a:t>.</a:t>
            </a:r>
          </a:p>
        </p:txBody>
      </p:sp>
      <p:pic>
        <p:nvPicPr>
          <p:cNvPr id="20" name="Picture 50">
            <a:hlinkClick r:id="rId6" action="ppaction://hlinksldjump"/>
          </p:cNvPr>
          <p:cNvPicPr>
            <a:picLocks noChangeAspect="1" noChangeArrowheads="1"/>
          </p:cNvPicPr>
          <p:nvPr/>
        </p:nvPicPr>
        <p:blipFill>
          <a:blip r:embed="rId3"/>
          <a:srcRect/>
          <a:stretch>
            <a:fillRect/>
          </a:stretch>
        </p:blipFill>
        <p:spPr bwMode="auto">
          <a:xfrm>
            <a:off x="8143900" y="5643578"/>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25614"/>
                                        </p:tgtEl>
                                        <p:attrNameLst>
                                          <p:attrName>style.visibility</p:attrName>
                                        </p:attrNameLst>
                                      </p:cBhvr>
                                      <p:to>
                                        <p:strVal val="visible"/>
                                      </p:to>
                                    </p:set>
                                    <p:animEffect transition="in" filter="diamond(in)">
                                      <p:cBhvr>
                                        <p:cTn id="7" dur="2000"/>
                                        <p:tgtEl>
                                          <p:spTgt spid="2561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5620"/>
                                        </p:tgtEl>
                                        <p:attrNameLst>
                                          <p:attrName>style.visibility</p:attrName>
                                        </p:attrNameLst>
                                      </p:cBhvr>
                                      <p:to>
                                        <p:strVal val="visible"/>
                                      </p:to>
                                    </p:set>
                                    <p:animEffect transition="in" filter="fade">
                                      <p:cBhvr>
                                        <p:cTn id="11" dur="2000"/>
                                        <p:tgtEl>
                                          <p:spTgt spid="2562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5621"/>
                                        </p:tgtEl>
                                        <p:attrNameLst>
                                          <p:attrName>style.visibility</p:attrName>
                                        </p:attrNameLst>
                                      </p:cBhvr>
                                      <p:to>
                                        <p:strVal val="visible"/>
                                      </p:to>
                                    </p:set>
                                    <p:animEffect transition="in" filter="fade">
                                      <p:cBhvr>
                                        <p:cTn id="14" dur="2000"/>
                                        <p:tgtEl>
                                          <p:spTgt spid="2562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5622"/>
                                        </p:tgtEl>
                                        <p:attrNameLst>
                                          <p:attrName>style.visibility</p:attrName>
                                        </p:attrNameLst>
                                      </p:cBhvr>
                                      <p:to>
                                        <p:strVal val="visible"/>
                                      </p:to>
                                    </p:set>
                                    <p:animEffect transition="in" filter="fade">
                                      <p:cBhvr>
                                        <p:cTn id="17" dur="2000"/>
                                        <p:tgtEl>
                                          <p:spTgt spid="2562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623"/>
                                        </p:tgtEl>
                                        <p:attrNameLst>
                                          <p:attrName>style.visibility</p:attrName>
                                        </p:attrNameLst>
                                      </p:cBhvr>
                                      <p:to>
                                        <p:strVal val="visible"/>
                                      </p:to>
                                    </p:set>
                                    <p:animEffect transition="in" filter="fade">
                                      <p:cBhvr>
                                        <p:cTn id="20" dur="2000"/>
                                        <p:tgtEl>
                                          <p:spTgt spid="25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4" grpId="0" animBg="1"/>
      <p:bldP spid="25620" grpId="0"/>
      <p:bldP spid="25621" grpId="0"/>
      <p:bldP spid="25622" grpId="0"/>
      <p:bldP spid="256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fondo_11"/>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8199" name="Picture 7">
            <a:hlinkClick r:id="rId4" action="ppaction://hlinksldjump"/>
          </p:cNvPr>
          <p:cNvPicPr>
            <a:picLocks noChangeAspect="1" noChangeArrowheads="1"/>
          </p:cNvPicPr>
          <p:nvPr/>
        </p:nvPicPr>
        <p:blipFill>
          <a:blip r:embed="rId5"/>
          <a:srcRect/>
          <a:stretch>
            <a:fillRect/>
          </a:stretch>
        </p:blipFill>
        <p:spPr bwMode="auto">
          <a:xfrm>
            <a:off x="7451725" y="6092825"/>
            <a:ext cx="504825" cy="249238"/>
          </a:xfrm>
          <a:prstGeom prst="rect">
            <a:avLst/>
          </a:prstGeom>
          <a:noFill/>
          <a:ln w="9525">
            <a:noFill/>
            <a:miter lim="800000"/>
            <a:headEnd/>
            <a:tailEnd/>
          </a:ln>
          <a:effectLst/>
        </p:spPr>
      </p:pic>
      <p:sp>
        <p:nvSpPr>
          <p:cNvPr id="8200" name="Text Box 8"/>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8202" name="Text Box 10"/>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8203" name="Text Box 11"/>
          <p:cNvSpPr txBox="1">
            <a:spLocks noChangeArrowheads="1"/>
          </p:cNvSpPr>
          <p:nvPr/>
        </p:nvSpPr>
        <p:spPr bwMode="auto">
          <a:xfrm>
            <a:off x="2484438" y="620713"/>
            <a:ext cx="40322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We were talking</a:t>
            </a:r>
          </a:p>
          <a:p>
            <a:pPr>
              <a:spcBef>
                <a:spcPct val="50000"/>
              </a:spcBef>
            </a:pPr>
            <a:r>
              <a:rPr lang="es-ES" sz="1200">
                <a:solidFill>
                  <a:srgbClr val="FFCC66"/>
                </a:solidFill>
              </a:rPr>
              <a:t>Estuvimos hablando</a:t>
            </a:r>
          </a:p>
        </p:txBody>
      </p:sp>
      <p:sp>
        <p:nvSpPr>
          <p:cNvPr id="8204" name="Text Box 12"/>
          <p:cNvSpPr txBox="1">
            <a:spLocks noChangeArrowheads="1"/>
          </p:cNvSpPr>
          <p:nvPr/>
        </p:nvSpPr>
        <p:spPr bwMode="auto">
          <a:xfrm>
            <a:off x="2411413" y="1412875"/>
            <a:ext cx="417512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About the space between us all </a:t>
            </a:r>
          </a:p>
          <a:p>
            <a:pPr>
              <a:spcBef>
                <a:spcPct val="50000"/>
              </a:spcBef>
            </a:pPr>
            <a:r>
              <a:rPr lang="es-ES" sz="1200">
                <a:solidFill>
                  <a:srgbClr val="FFCC66"/>
                </a:solidFill>
              </a:rPr>
              <a:t>Acerca del espacio entre nosotros</a:t>
            </a:r>
          </a:p>
        </p:txBody>
      </p:sp>
      <p:sp>
        <p:nvSpPr>
          <p:cNvPr id="8205" name="Text Box 13"/>
          <p:cNvSpPr txBox="1">
            <a:spLocks noChangeArrowheads="1"/>
          </p:cNvSpPr>
          <p:nvPr/>
        </p:nvSpPr>
        <p:spPr bwMode="auto">
          <a:xfrm>
            <a:off x="2987675" y="2205038"/>
            <a:ext cx="3024188"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the people</a:t>
            </a:r>
            <a:r>
              <a:rPr lang="es-ES"/>
              <a:t> </a:t>
            </a:r>
          </a:p>
          <a:p>
            <a:pPr>
              <a:spcBef>
                <a:spcPct val="50000"/>
              </a:spcBef>
            </a:pPr>
            <a:r>
              <a:rPr lang="es-ES" sz="1200">
                <a:solidFill>
                  <a:srgbClr val="FFCC66"/>
                </a:solidFill>
              </a:rPr>
              <a:t>Y de la gente</a:t>
            </a:r>
          </a:p>
        </p:txBody>
      </p:sp>
      <p:sp>
        <p:nvSpPr>
          <p:cNvPr id="8206" name="Text Box 14"/>
          <p:cNvSpPr txBox="1">
            <a:spLocks noChangeArrowheads="1"/>
          </p:cNvSpPr>
          <p:nvPr/>
        </p:nvSpPr>
        <p:spPr bwMode="auto">
          <a:xfrm>
            <a:off x="1835150" y="2997200"/>
            <a:ext cx="54006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Who hide themselves behind a wall of Illusion</a:t>
            </a:r>
            <a:r>
              <a:rPr lang="es-ES"/>
              <a:t>  </a:t>
            </a:r>
          </a:p>
          <a:p>
            <a:pPr>
              <a:spcBef>
                <a:spcPct val="50000"/>
              </a:spcBef>
            </a:pPr>
            <a:r>
              <a:rPr lang="es-ES" sz="1200">
                <a:solidFill>
                  <a:srgbClr val="FFCC66"/>
                </a:solidFill>
              </a:rPr>
              <a:t>Que se esconde detrás de un muro de ilusión</a:t>
            </a:r>
          </a:p>
        </p:txBody>
      </p:sp>
      <p:sp>
        <p:nvSpPr>
          <p:cNvPr id="8207" name="Text Box 15"/>
          <p:cNvSpPr txBox="1">
            <a:spLocks noChangeArrowheads="1"/>
          </p:cNvSpPr>
          <p:nvPr/>
        </p:nvSpPr>
        <p:spPr bwMode="auto">
          <a:xfrm>
            <a:off x="2484438" y="3789363"/>
            <a:ext cx="395922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Never glimpse the truth</a:t>
            </a:r>
          </a:p>
          <a:p>
            <a:pPr>
              <a:spcBef>
                <a:spcPct val="50000"/>
              </a:spcBef>
            </a:pPr>
            <a:r>
              <a:rPr lang="es-ES" sz="1200">
                <a:solidFill>
                  <a:srgbClr val="FFCC66"/>
                </a:solidFill>
              </a:rPr>
              <a:t>Sin jamás vislumbrar la verdad</a:t>
            </a:r>
          </a:p>
        </p:txBody>
      </p:sp>
      <p:sp>
        <p:nvSpPr>
          <p:cNvPr id="8208" name="Text Box 16"/>
          <p:cNvSpPr txBox="1">
            <a:spLocks noChangeArrowheads="1"/>
          </p:cNvSpPr>
          <p:nvPr/>
        </p:nvSpPr>
        <p:spPr bwMode="auto">
          <a:xfrm>
            <a:off x="2627313" y="4581525"/>
            <a:ext cx="374332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Then it´s far too late</a:t>
            </a:r>
          </a:p>
          <a:p>
            <a:pPr>
              <a:spcBef>
                <a:spcPct val="50000"/>
              </a:spcBef>
            </a:pPr>
            <a:r>
              <a:rPr lang="es-ES" sz="1200">
                <a:solidFill>
                  <a:srgbClr val="FFCC66"/>
                </a:solidFill>
              </a:rPr>
              <a:t>Después ya es demasiado tarde</a:t>
            </a:r>
          </a:p>
        </p:txBody>
      </p:sp>
      <p:sp>
        <p:nvSpPr>
          <p:cNvPr id="8209" name="Text Box 17"/>
          <p:cNvSpPr txBox="1">
            <a:spLocks noChangeArrowheads="1"/>
          </p:cNvSpPr>
          <p:nvPr/>
        </p:nvSpPr>
        <p:spPr bwMode="auto">
          <a:xfrm>
            <a:off x="2987675" y="5373688"/>
            <a:ext cx="3024188"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When they pass away</a:t>
            </a:r>
            <a:r>
              <a:rPr lang="es-ES"/>
              <a:t> </a:t>
            </a:r>
          </a:p>
          <a:p>
            <a:pPr>
              <a:spcBef>
                <a:spcPct val="50000"/>
              </a:spcBef>
            </a:pPr>
            <a:r>
              <a:rPr lang="es-ES" sz="1200">
                <a:solidFill>
                  <a:srgbClr val="FFCC66"/>
                </a:solidFill>
              </a:rPr>
              <a:t>Cuando ellos fallecen</a:t>
            </a:r>
          </a:p>
        </p:txBody>
      </p:sp>
      <p:pic>
        <p:nvPicPr>
          <p:cNvPr id="14" name="Picture 50">
            <a:hlinkClick r:id="rId6"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75000">
    <p:sndAc>
      <p:stSnd>
        <p:snd r:embed="rId2" name="08 - within you without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00"/>
                                  </p:stCondLst>
                                  <p:childTnLst>
                                    <p:set>
                                      <p:cBhvr>
                                        <p:cTn id="6" dur="1" fill="hold">
                                          <p:stCondLst>
                                            <p:cond delay="0"/>
                                          </p:stCondLst>
                                        </p:cTn>
                                        <p:tgtEl>
                                          <p:spTgt spid="8203"/>
                                        </p:tgtEl>
                                        <p:attrNameLst>
                                          <p:attrName>style.visibility</p:attrName>
                                        </p:attrNameLst>
                                      </p:cBhvr>
                                      <p:to>
                                        <p:strVal val="visible"/>
                                      </p:to>
                                    </p:set>
                                    <p:animEffect transition="in" filter="fade">
                                      <p:cBhvr>
                                        <p:cTn id="7" dur="2000"/>
                                        <p:tgtEl>
                                          <p:spTgt spid="8203"/>
                                        </p:tgtEl>
                                      </p:cBhvr>
                                    </p:animEffect>
                                  </p:childTnLst>
                                </p:cTn>
                              </p:par>
                            </p:childTnLst>
                          </p:cTn>
                        </p:par>
                        <p:par>
                          <p:cTn id="8" fill="hold">
                            <p:stCondLst>
                              <p:cond delay="32000"/>
                            </p:stCondLst>
                            <p:childTnLst>
                              <p:par>
                                <p:cTn id="9" presetID="10" presetClass="entr" presetSubtype="0" fill="hold" grpId="0" nodeType="afterEffect">
                                  <p:stCondLst>
                                    <p:cond delay="2500"/>
                                  </p:stCondLst>
                                  <p:childTnLst>
                                    <p:set>
                                      <p:cBhvr>
                                        <p:cTn id="10" dur="1" fill="hold">
                                          <p:stCondLst>
                                            <p:cond delay="0"/>
                                          </p:stCondLst>
                                        </p:cTn>
                                        <p:tgtEl>
                                          <p:spTgt spid="8204"/>
                                        </p:tgtEl>
                                        <p:attrNameLst>
                                          <p:attrName>style.visibility</p:attrName>
                                        </p:attrNameLst>
                                      </p:cBhvr>
                                      <p:to>
                                        <p:strVal val="visible"/>
                                      </p:to>
                                    </p:set>
                                    <p:animEffect transition="in" filter="fade">
                                      <p:cBhvr>
                                        <p:cTn id="11" dur="2000"/>
                                        <p:tgtEl>
                                          <p:spTgt spid="8204"/>
                                        </p:tgtEl>
                                      </p:cBhvr>
                                    </p:animEffect>
                                  </p:childTnLst>
                                </p:cTn>
                              </p:par>
                            </p:childTnLst>
                          </p:cTn>
                        </p:par>
                        <p:par>
                          <p:cTn id="12" fill="hold">
                            <p:stCondLst>
                              <p:cond delay="36500"/>
                            </p:stCondLst>
                            <p:childTnLst>
                              <p:par>
                                <p:cTn id="13" presetID="10" presetClass="entr" presetSubtype="0" fill="hold" grpId="0" nodeType="afterEffect">
                                  <p:stCondLst>
                                    <p:cond delay="5500"/>
                                  </p:stCondLst>
                                  <p:childTnLst>
                                    <p:set>
                                      <p:cBhvr>
                                        <p:cTn id="14" dur="1" fill="hold">
                                          <p:stCondLst>
                                            <p:cond delay="0"/>
                                          </p:stCondLst>
                                        </p:cTn>
                                        <p:tgtEl>
                                          <p:spTgt spid="8205"/>
                                        </p:tgtEl>
                                        <p:attrNameLst>
                                          <p:attrName>style.visibility</p:attrName>
                                        </p:attrNameLst>
                                      </p:cBhvr>
                                      <p:to>
                                        <p:strVal val="visible"/>
                                      </p:to>
                                    </p:set>
                                    <p:animEffect transition="in" filter="fade">
                                      <p:cBhvr>
                                        <p:cTn id="15" dur="2000"/>
                                        <p:tgtEl>
                                          <p:spTgt spid="8205"/>
                                        </p:tgtEl>
                                      </p:cBhvr>
                                    </p:animEffect>
                                  </p:childTnLst>
                                </p:cTn>
                              </p:par>
                            </p:childTnLst>
                          </p:cTn>
                        </p:par>
                        <p:par>
                          <p:cTn id="16" fill="hold">
                            <p:stCondLst>
                              <p:cond delay="44000"/>
                            </p:stCondLst>
                            <p:childTnLst>
                              <p:par>
                                <p:cTn id="17" presetID="10" presetClass="entr" presetSubtype="0" fill="hold" grpId="0" nodeType="afterEffect">
                                  <p:stCondLst>
                                    <p:cond delay="2500"/>
                                  </p:stCondLst>
                                  <p:childTnLst>
                                    <p:set>
                                      <p:cBhvr>
                                        <p:cTn id="18" dur="1" fill="hold">
                                          <p:stCondLst>
                                            <p:cond delay="0"/>
                                          </p:stCondLst>
                                        </p:cTn>
                                        <p:tgtEl>
                                          <p:spTgt spid="8206"/>
                                        </p:tgtEl>
                                        <p:attrNameLst>
                                          <p:attrName>style.visibility</p:attrName>
                                        </p:attrNameLst>
                                      </p:cBhvr>
                                      <p:to>
                                        <p:strVal val="visible"/>
                                      </p:to>
                                    </p:set>
                                    <p:animEffect transition="in" filter="fade">
                                      <p:cBhvr>
                                        <p:cTn id="19" dur="2000"/>
                                        <p:tgtEl>
                                          <p:spTgt spid="8206"/>
                                        </p:tgtEl>
                                      </p:cBhvr>
                                    </p:animEffect>
                                  </p:childTnLst>
                                </p:cTn>
                              </p:par>
                            </p:childTnLst>
                          </p:cTn>
                        </p:par>
                        <p:par>
                          <p:cTn id="20" fill="hold">
                            <p:stCondLst>
                              <p:cond delay="48500"/>
                            </p:stCondLst>
                            <p:childTnLst>
                              <p:par>
                                <p:cTn id="21" presetID="10" presetClass="entr" presetSubtype="0" fill="hold" grpId="0" nodeType="afterEffect">
                                  <p:stCondLst>
                                    <p:cond delay="9000"/>
                                  </p:stCondLst>
                                  <p:childTnLst>
                                    <p:set>
                                      <p:cBhvr>
                                        <p:cTn id="22" dur="1" fill="hold">
                                          <p:stCondLst>
                                            <p:cond delay="0"/>
                                          </p:stCondLst>
                                        </p:cTn>
                                        <p:tgtEl>
                                          <p:spTgt spid="8207"/>
                                        </p:tgtEl>
                                        <p:attrNameLst>
                                          <p:attrName>style.visibility</p:attrName>
                                        </p:attrNameLst>
                                      </p:cBhvr>
                                      <p:to>
                                        <p:strVal val="visible"/>
                                      </p:to>
                                    </p:set>
                                    <p:animEffect transition="in" filter="fade">
                                      <p:cBhvr>
                                        <p:cTn id="23" dur="2000"/>
                                        <p:tgtEl>
                                          <p:spTgt spid="8207"/>
                                        </p:tgtEl>
                                      </p:cBhvr>
                                    </p:animEffect>
                                  </p:childTnLst>
                                </p:cTn>
                              </p:par>
                            </p:childTnLst>
                          </p:cTn>
                        </p:par>
                        <p:par>
                          <p:cTn id="24" fill="hold">
                            <p:stCondLst>
                              <p:cond delay="59500"/>
                            </p:stCondLst>
                            <p:childTnLst>
                              <p:par>
                                <p:cTn id="25" presetID="10" presetClass="entr" presetSubtype="0" fill="hold" grpId="0" nodeType="afterEffect">
                                  <p:stCondLst>
                                    <p:cond delay="2000"/>
                                  </p:stCondLst>
                                  <p:childTnLst>
                                    <p:set>
                                      <p:cBhvr>
                                        <p:cTn id="26" dur="1" fill="hold">
                                          <p:stCondLst>
                                            <p:cond delay="0"/>
                                          </p:stCondLst>
                                        </p:cTn>
                                        <p:tgtEl>
                                          <p:spTgt spid="8208"/>
                                        </p:tgtEl>
                                        <p:attrNameLst>
                                          <p:attrName>style.visibility</p:attrName>
                                        </p:attrNameLst>
                                      </p:cBhvr>
                                      <p:to>
                                        <p:strVal val="visible"/>
                                      </p:to>
                                    </p:set>
                                    <p:animEffect transition="in" filter="fade">
                                      <p:cBhvr>
                                        <p:cTn id="27" dur="2000"/>
                                        <p:tgtEl>
                                          <p:spTgt spid="8208"/>
                                        </p:tgtEl>
                                      </p:cBhvr>
                                    </p:animEffect>
                                  </p:childTnLst>
                                </p:cTn>
                              </p:par>
                            </p:childTnLst>
                          </p:cTn>
                        </p:par>
                        <p:par>
                          <p:cTn id="28" fill="hold">
                            <p:stCondLst>
                              <p:cond delay="63500"/>
                            </p:stCondLst>
                            <p:childTnLst>
                              <p:par>
                                <p:cTn id="29" presetID="10" presetClass="entr" presetSubtype="0" fill="hold" grpId="0" nodeType="afterEffect">
                                  <p:stCondLst>
                                    <p:cond delay="1500"/>
                                  </p:stCondLst>
                                  <p:childTnLst>
                                    <p:set>
                                      <p:cBhvr>
                                        <p:cTn id="30" dur="1" fill="hold">
                                          <p:stCondLst>
                                            <p:cond delay="0"/>
                                          </p:stCondLst>
                                        </p:cTn>
                                        <p:tgtEl>
                                          <p:spTgt spid="8209"/>
                                        </p:tgtEl>
                                        <p:attrNameLst>
                                          <p:attrName>style.visibility</p:attrName>
                                        </p:attrNameLst>
                                      </p:cBhvr>
                                      <p:to>
                                        <p:strVal val="visible"/>
                                      </p:to>
                                    </p:set>
                                    <p:animEffect transition="in" filter="fade">
                                      <p:cBhvr>
                                        <p:cTn id="31" dur="2000"/>
                                        <p:tgtEl>
                                          <p:spTgt spid="82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3" grpId="0"/>
      <p:bldP spid="8204" grpId="0"/>
      <p:bldP spid="8205" grpId="0"/>
      <p:bldP spid="8206" grpId="0"/>
      <p:bldP spid="8207" grpId="0"/>
      <p:bldP spid="8208" grpId="0"/>
      <p:bldP spid="820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descr="fondo_1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8678" name="Picture 6">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28679"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28681" name="Text Box 9"/>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28682" name="Text Box 10"/>
          <p:cNvSpPr txBox="1">
            <a:spLocks noChangeArrowheads="1"/>
          </p:cNvSpPr>
          <p:nvPr/>
        </p:nvSpPr>
        <p:spPr bwMode="auto">
          <a:xfrm>
            <a:off x="2484438" y="620713"/>
            <a:ext cx="40322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We were talking</a:t>
            </a:r>
          </a:p>
          <a:p>
            <a:pPr>
              <a:spcBef>
                <a:spcPct val="50000"/>
              </a:spcBef>
            </a:pPr>
            <a:r>
              <a:rPr lang="es-ES" sz="1200">
                <a:solidFill>
                  <a:srgbClr val="FFCC66"/>
                </a:solidFill>
              </a:rPr>
              <a:t>Estuvimos hablando</a:t>
            </a:r>
          </a:p>
        </p:txBody>
      </p:sp>
      <p:sp>
        <p:nvSpPr>
          <p:cNvPr id="28683" name="Text Box 11"/>
          <p:cNvSpPr txBox="1">
            <a:spLocks noChangeArrowheads="1"/>
          </p:cNvSpPr>
          <p:nvPr/>
        </p:nvSpPr>
        <p:spPr bwMode="auto">
          <a:xfrm>
            <a:off x="2339975" y="1412875"/>
            <a:ext cx="4392613"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About the love we all could share</a:t>
            </a:r>
          </a:p>
          <a:p>
            <a:pPr>
              <a:spcBef>
                <a:spcPct val="50000"/>
              </a:spcBef>
            </a:pPr>
            <a:r>
              <a:rPr lang="es-ES" sz="1200">
                <a:solidFill>
                  <a:srgbClr val="FFCC66"/>
                </a:solidFill>
              </a:rPr>
              <a:t>Acerca del amor que todos podríamos compartir</a:t>
            </a:r>
          </a:p>
        </p:txBody>
      </p:sp>
      <p:sp>
        <p:nvSpPr>
          <p:cNvPr id="28684" name="Text Box 12"/>
          <p:cNvSpPr txBox="1">
            <a:spLocks noChangeArrowheads="1"/>
          </p:cNvSpPr>
          <p:nvPr/>
        </p:nvSpPr>
        <p:spPr bwMode="auto">
          <a:xfrm>
            <a:off x="2987675" y="2205038"/>
            <a:ext cx="29527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When we find it</a:t>
            </a:r>
          </a:p>
          <a:p>
            <a:pPr>
              <a:spcBef>
                <a:spcPct val="50000"/>
              </a:spcBef>
            </a:pPr>
            <a:r>
              <a:rPr lang="es-ES" sz="1200">
                <a:solidFill>
                  <a:srgbClr val="FFCC66"/>
                </a:solidFill>
              </a:rPr>
              <a:t>Cuando lo encontremos</a:t>
            </a:r>
            <a:r>
              <a:rPr lang="es-ES" sz="1200">
                <a:solidFill>
                  <a:srgbClr val="FF0000"/>
                </a:solidFill>
              </a:rPr>
              <a:t> </a:t>
            </a:r>
          </a:p>
        </p:txBody>
      </p:sp>
      <p:sp>
        <p:nvSpPr>
          <p:cNvPr id="28685" name="Text Box 13"/>
          <p:cNvSpPr txBox="1">
            <a:spLocks noChangeArrowheads="1"/>
          </p:cNvSpPr>
          <p:nvPr/>
        </p:nvSpPr>
        <p:spPr bwMode="auto">
          <a:xfrm>
            <a:off x="2627313" y="2997200"/>
            <a:ext cx="38893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To try our best to hold it there</a:t>
            </a:r>
            <a:r>
              <a:rPr lang="es-ES"/>
              <a:t> </a:t>
            </a:r>
          </a:p>
          <a:p>
            <a:pPr>
              <a:spcBef>
                <a:spcPct val="50000"/>
              </a:spcBef>
            </a:pPr>
            <a:r>
              <a:rPr lang="es-ES" sz="1200">
                <a:solidFill>
                  <a:srgbClr val="FFCC66"/>
                </a:solidFill>
              </a:rPr>
              <a:t>e intentar lo mejor posible en conservarlo </a:t>
            </a:r>
          </a:p>
        </p:txBody>
      </p:sp>
      <p:sp>
        <p:nvSpPr>
          <p:cNvPr id="28686" name="Text Box 14"/>
          <p:cNvSpPr txBox="1">
            <a:spLocks noChangeArrowheads="1"/>
          </p:cNvSpPr>
          <p:nvPr/>
        </p:nvSpPr>
        <p:spPr bwMode="auto">
          <a:xfrm>
            <a:off x="3348038" y="3789363"/>
            <a:ext cx="244792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With our love </a:t>
            </a:r>
          </a:p>
          <a:p>
            <a:pPr>
              <a:spcBef>
                <a:spcPct val="50000"/>
              </a:spcBef>
            </a:pPr>
            <a:r>
              <a:rPr lang="es-ES" sz="1200">
                <a:solidFill>
                  <a:srgbClr val="FFCC66"/>
                </a:solidFill>
              </a:rPr>
              <a:t>con nuestro amor</a:t>
            </a:r>
          </a:p>
        </p:txBody>
      </p:sp>
      <p:sp>
        <p:nvSpPr>
          <p:cNvPr id="28687" name="Text Box 15"/>
          <p:cNvSpPr txBox="1">
            <a:spLocks noChangeArrowheads="1"/>
          </p:cNvSpPr>
          <p:nvPr/>
        </p:nvSpPr>
        <p:spPr bwMode="auto">
          <a:xfrm>
            <a:off x="3348038" y="4508500"/>
            <a:ext cx="244792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With our love </a:t>
            </a:r>
          </a:p>
          <a:p>
            <a:pPr>
              <a:spcBef>
                <a:spcPct val="50000"/>
              </a:spcBef>
            </a:pPr>
            <a:r>
              <a:rPr lang="es-ES" sz="1200">
                <a:solidFill>
                  <a:srgbClr val="FFCC66"/>
                </a:solidFill>
              </a:rPr>
              <a:t>con nuestro amor</a:t>
            </a:r>
          </a:p>
        </p:txBody>
      </p:sp>
      <p:sp>
        <p:nvSpPr>
          <p:cNvPr id="28688" name="Text Box 16"/>
          <p:cNvSpPr txBox="1">
            <a:spLocks noChangeArrowheads="1"/>
          </p:cNvSpPr>
          <p:nvPr/>
        </p:nvSpPr>
        <p:spPr bwMode="auto">
          <a:xfrm>
            <a:off x="2987675" y="5229225"/>
            <a:ext cx="3097213"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We could save the world </a:t>
            </a:r>
          </a:p>
          <a:p>
            <a:pPr>
              <a:spcBef>
                <a:spcPct val="50000"/>
              </a:spcBef>
            </a:pPr>
            <a:r>
              <a:rPr lang="es-ES" sz="1200">
                <a:solidFill>
                  <a:srgbClr val="FFCC66"/>
                </a:solidFill>
              </a:rPr>
              <a:t>Podríamos salvar el mundo</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8682"/>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500"/>
                                  </p:stCondLst>
                                  <p:childTnLst>
                                    <p:set>
                                      <p:cBhvr>
                                        <p:cTn id="9" dur="1" fill="hold">
                                          <p:stCondLst>
                                            <p:cond delay="0"/>
                                          </p:stCondLst>
                                        </p:cTn>
                                        <p:tgtEl>
                                          <p:spTgt spid="28683"/>
                                        </p:tgtEl>
                                        <p:attrNameLst>
                                          <p:attrName>style.visibility</p:attrName>
                                        </p:attrNameLst>
                                      </p:cBhvr>
                                      <p:to>
                                        <p:strVal val="visible"/>
                                      </p:to>
                                    </p:set>
                                    <p:animEffect transition="in" filter="fade">
                                      <p:cBhvr>
                                        <p:cTn id="10" dur="2000"/>
                                        <p:tgtEl>
                                          <p:spTgt spid="28683"/>
                                        </p:tgtEl>
                                      </p:cBhvr>
                                    </p:animEffect>
                                  </p:childTnLst>
                                </p:cTn>
                              </p:par>
                            </p:childTnLst>
                          </p:cTn>
                        </p:par>
                        <p:par>
                          <p:cTn id="11" fill="hold">
                            <p:stCondLst>
                              <p:cond delay="4500"/>
                            </p:stCondLst>
                            <p:childTnLst>
                              <p:par>
                                <p:cTn id="12" presetID="10" presetClass="entr" presetSubtype="0" fill="hold" grpId="0" nodeType="afterEffect">
                                  <p:stCondLst>
                                    <p:cond delay="5000"/>
                                  </p:stCondLst>
                                  <p:childTnLst>
                                    <p:set>
                                      <p:cBhvr>
                                        <p:cTn id="13" dur="1" fill="hold">
                                          <p:stCondLst>
                                            <p:cond delay="0"/>
                                          </p:stCondLst>
                                        </p:cTn>
                                        <p:tgtEl>
                                          <p:spTgt spid="28684"/>
                                        </p:tgtEl>
                                        <p:attrNameLst>
                                          <p:attrName>style.visibility</p:attrName>
                                        </p:attrNameLst>
                                      </p:cBhvr>
                                      <p:to>
                                        <p:strVal val="visible"/>
                                      </p:to>
                                    </p:set>
                                    <p:animEffect transition="in" filter="fade">
                                      <p:cBhvr>
                                        <p:cTn id="14" dur="2000"/>
                                        <p:tgtEl>
                                          <p:spTgt spid="28684"/>
                                        </p:tgtEl>
                                      </p:cBhvr>
                                    </p:animEffect>
                                  </p:childTnLst>
                                </p:cTn>
                              </p:par>
                            </p:childTnLst>
                          </p:cTn>
                        </p:par>
                        <p:par>
                          <p:cTn id="15" fill="hold">
                            <p:stCondLst>
                              <p:cond delay="11500"/>
                            </p:stCondLst>
                            <p:childTnLst>
                              <p:par>
                                <p:cTn id="16" presetID="10" presetClass="entr" presetSubtype="0" fill="hold" grpId="0" nodeType="afterEffect">
                                  <p:stCondLst>
                                    <p:cond delay="2000"/>
                                  </p:stCondLst>
                                  <p:childTnLst>
                                    <p:set>
                                      <p:cBhvr>
                                        <p:cTn id="17" dur="1" fill="hold">
                                          <p:stCondLst>
                                            <p:cond delay="0"/>
                                          </p:stCondLst>
                                        </p:cTn>
                                        <p:tgtEl>
                                          <p:spTgt spid="28685"/>
                                        </p:tgtEl>
                                        <p:attrNameLst>
                                          <p:attrName>style.visibility</p:attrName>
                                        </p:attrNameLst>
                                      </p:cBhvr>
                                      <p:to>
                                        <p:strVal val="visible"/>
                                      </p:to>
                                    </p:set>
                                    <p:animEffect transition="in" filter="fade">
                                      <p:cBhvr>
                                        <p:cTn id="18" dur="2000"/>
                                        <p:tgtEl>
                                          <p:spTgt spid="28685"/>
                                        </p:tgtEl>
                                      </p:cBhvr>
                                    </p:animEffect>
                                  </p:childTnLst>
                                </p:cTn>
                              </p:par>
                            </p:childTnLst>
                          </p:cTn>
                        </p:par>
                        <p:par>
                          <p:cTn id="19" fill="hold">
                            <p:stCondLst>
                              <p:cond delay="15500"/>
                            </p:stCondLst>
                            <p:childTnLst>
                              <p:par>
                                <p:cTn id="20" presetID="10" presetClass="entr" presetSubtype="0" fill="hold" grpId="0" nodeType="afterEffect">
                                  <p:stCondLst>
                                    <p:cond delay="6000"/>
                                  </p:stCondLst>
                                  <p:childTnLst>
                                    <p:set>
                                      <p:cBhvr>
                                        <p:cTn id="21" dur="1" fill="hold">
                                          <p:stCondLst>
                                            <p:cond delay="0"/>
                                          </p:stCondLst>
                                        </p:cTn>
                                        <p:tgtEl>
                                          <p:spTgt spid="28686"/>
                                        </p:tgtEl>
                                        <p:attrNameLst>
                                          <p:attrName>style.visibility</p:attrName>
                                        </p:attrNameLst>
                                      </p:cBhvr>
                                      <p:to>
                                        <p:strVal val="visible"/>
                                      </p:to>
                                    </p:set>
                                    <p:animEffect transition="in" filter="fade">
                                      <p:cBhvr>
                                        <p:cTn id="22" dur="2000"/>
                                        <p:tgtEl>
                                          <p:spTgt spid="28686"/>
                                        </p:tgtEl>
                                      </p:cBhvr>
                                    </p:animEffect>
                                  </p:childTnLst>
                                </p:cTn>
                              </p:par>
                            </p:childTnLst>
                          </p:cTn>
                        </p:par>
                        <p:par>
                          <p:cTn id="23" fill="hold">
                            <p:stCondLst>
                              <p:cond delay="23500"/>
                            </p:stCondLst>
                            <p:childTnLst>
                              <p:par>
                                <p:cTn id="24" presetID="10" presetClass="entr" presetSubtype="0" fill="hold" grpId="0" nodeType="afterEffect">
                                  <p:stCondLst>
                                    <p:cond delay="0"/>
                                  </p:stCondLst>
                                  <p:childTnLst>
                                    <p:set>
                                      <p:cBhvr>
                                        <p:cTn id="25" dur="1" fill="hold">
                                          <p:stCondLst>
                                            <p:cond delay="0"/>
                                          </p:stCondLst>
                                        </p:cTn>
                                        <p:tgtEl>
                                          <p:spTgt spid="28687"/>
                                        </p:tgtEl>
                                        <p:attrNameLst>
                                          <p:attrName>style.visibility</p:attrName>
                                        </p:attrNameLst>
                                      </p:cBhvr>
                                      <p:to>
                                        <p:strVal val="visible"/>
                                      </p:to>
                                    </p:set>
                                    <p:animEffect transition="in" filter="fade">
                                      <p:cBhvr>
                                        <p:cTn id="26" dur="2000"/>
                                        <p:tgtEl>
                                          <p:spTgt spid="28687"/>
                                        </p:tgtEl>
                                      </p:cBhvr>
                                    </p:animEffect>
                                  </p:childTnLst>
                                </p:cTn>
                              </p:par>
                            </p:childTnLst>
                          </p:cTn>
                        </p:par>
                        <p:par>
                          <p:cTn id="27" fill="hold">
                            <p:stCondLst>
                              <p:cond delay="25500"/>
                            </p:stCondLst>
                            <p:childTnLst>
                              <p:par>
                                <p:cTn id="28" presetID="10" presetClass="entr" presetSubtype="0" fill="hold" grpId="0" nodeType="afterEffect">
                                  <p:stCondLst>
                                    <p:cond delay="0"/>
                                  </p:stCondLst>
                                  <p:childTnLst>
                                    <p:set>
                                      <p:cBhvr>
                                        <p:cTn id="29" dur="1" fill="hold">
                                          <p:stCondLst>
                                            <p:cond delay="0"/>
                                          </p:stCondLst>
                                        </p:cTn>
                                        <p:tgtEl>
                                          <p:spTgt spid="28688"/>
                                        </p:tgtEl>
                                        <p:attrNameLst>
                                          <p:attrName>style.visibility</p:attrName>
                                        </p:attrNameLst>
                                      </p:cBhvr>
                                      <p:to>
                                        <p:strVal val="visible"/>
                                      </p:to>
                                    </p:set>
                                    <p:animEffect transition="in" filter="fade">
                                      <p:cBhvr>
                                        <p:cTn id="30" dur="2000"/>
                                        <p:tgtEl>
                                          <p:spTgt spid="28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2" grpId="0"/>
      <p:bldP spid="28683" grpId="0"/>
      <p:bldP spid="28684" grpId="0"/>
      <p:bldP spid="28685" grpId="0"/>
      <p:bldP spid="28686" grpId="0"/>
      <p:bldP spid="28687" grpId="0"/>
      <p:bldP spid="2868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fondo_1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9701"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29702" name="Text Box 6"/>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29704"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29705" name="Text Box 9"/>
          <p:cNvSpPr txBox="1">
            <a:spLocks noChangeArrowheads="1"/>
          </p:cNvSpPr>
          <p:nvPr/>
        </p:nvSpPr>
        <p:spPr bwMode="auto">
          <a:xfrm>
            <a:off x="2627313" y="476250"/>
            <a:ext cx="3673475" cy="62388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If they only knew</a:t>
            </a:r>
          </a:p>
          <a:p>
            <a:pPr>
              <a:spcBef>
                <a:spcPct val="50000"/>
              </a:spcBef>
            </a:pPr>
            <a:r>
              <a:rPr lang="es-ES" sz="1200">
                <a:solidFill>
                  <a:srgbClr val="FFCC66"/>
                </a:solidFill>
              </a:rPr>
              <a:t>si ellos lo supieran</a:t>
            </a:r>
            <a:r>
              <a:rPr lang="es-ES"/>
              <a:t> </a:t>
            </a:r>
          </a:p>
        </p:txBody>
      </p:sp>
      <p:sp>
        <p:nvSpPr>
          <p:cNvPr id="29706" name="Text Box 10"/>
          <p:cNvSpPr txBox="1">
            <a:spLocks noChangeArrowheads="1"/>
          </p:cNvSpPr>
          <p:nvPr/>
        </p:nvSpPr>
        <p:spPr bwMode="auto">
          <a:xfrm>
            <a:off x="827088" y="1341438"/>
            <a:ext cx="770572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Try to realise it´s all within yourself, no one else can make you change</a:t>
            </a:r>
          </a:p>
          <a:p>
            <a:pPr>
              <a:spcBef>
                <a:spcPct val="50000"/>
              </a:spcBef>
            </a:pPr>
            <a:r>
              <a:rPr lang="es-ES" sz="1200">
                <a:solidFill>
                  <a:srgbClr val="FFCC66"/>
                </a:solidFill>
              </a:rPr>
              <a:t>Intenta comprender que todo está dentro de ti mismo, nadie más puede hacerte cambiar</a:t>
            </a:r>
          </a:p>
        </p:txBody>
      </p:sp>
      <p:sp>
        <p:nvSpPr>
          <p:cNvPr id="29707" name="Text Box 11"/>
          <p:cNvSpPr txBox="1">
            <a:spLocks noChangeArrowheads="1"/>
          </p:cNvSpPr>
          <p:nvPr/>
        </p:nvSpPr>
        <p:spPr bwMode="auto">
          <a:xfrm>
            <a:off x="1547813" y="2133600"/>
            <a:ext cx="619125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to see you´re really only very</a:t>
            </a:r>
            <a:r>
              <a:rPr lang="es-ES"/>
              <a:t> </a:t>
            </a:r>
            <a:r>
              <a:rPr lang="es-ES">
                <a:solidFill>
                  <a:srgbClr val="FF0000"/>
                </a:solidFill>
              </a:rPr>
              <a:t>small</a:t>
            </a:r>
          </a:p>
          <a:p>
            <a:pPr>
              <a:spcBef>
                <a:spcPct val="50000"/>
              </a:spcBef>
            </a:pPr>
            <a:r>
              <a:rPr lang="es-ES" sz="1200">
                <a:solidFill>
                  <a:srgbClr val="FFCC66"/>
                </a:solidFill>
              </a:rPr>
              <a:t>Y ver que tú realmente eres muy pequeño</a:t>
            </a:r>
          </a:p>
        </p:txBody>
      </p:sp>
      <p:sp>
        <p:nvSpPr>
          <p:cNvPr id="29708" name="Text Box 12"/>
          <p:cNvSpPr txBox="1">
            <a:spLocks noChangeArrowheads="1"/>
          </p:cNvSpPr>
          <p:nvPr/>
        </p:nvSpPr>
        <p:spPr bwMode="auto">
          <a:xfrm>
            <a:off x="2339975" y="2852738"/>
            <a:ext cx="4608513"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life flows within you and without you</a:t>
            </a:r>
          </a:p>
          <a:p>
            <a:pPr>
              <a:spcBef>
                <a:spcPct val="50000"/>
              </a:spcBef>
            </a:pPr>
            <a:r>
              <a:rPr lang="es-ES" sz="1200">
                <a:solidFill>
                  <a:srgbClr val="FFCC66"/>
                </a:solidFill>
              </a:rPr>
              <a:t>Y la vida fluye dentro de ti y fuera de ti</a:t>
            </a:r>
          </a:p>
        </p:txBody>
      </p:sp>
      <p:sp>
        <p:nvSpPr>
          <p:cNvPr id="29709" name="Text Box 13"/>
          <p:cNvSpPr txBox="1">
            <a:spLocks noChangeArrowheads="1"/>
          </p:cNvSpPr>
          <p:nvPr/>
        </p:nvSpPr>
        <p:spPr bwMode="auto">
          <a:xfrm>
            <a:off x="2627313" y="3644900"/>
            <a:ext cx="403225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We were talking</a:t>
            </a:r>
          </a:p>
          <a:p>
            <a:pPr>
              <a:spcBef>
                <a:spcPct val="50000"/>
              </a:spcBef>
            </a:pPr>
            <a:r>
              <a:rPr lang="es-ES" sz="1200">
                <a:solidFill>
                  <a:srgbClr val="FFCC66"/>
                </a:solidFill>
              </a:rPr>
              <a:t>Estuvimos hablando</a:t>
            </a:r>
          </a:p>
        </p:txBody>
      </p:sp>
      <p:sp>
        <p:nvSpPr>
          <p:cNvPr id="29710" name="Text Box 14"/>
          <p:cNvSpPr txBox="1">
            <a:spLocks noChangeArrowheads="1"/>
          </p:cNvSpPr>
          <p:nvPr/>
        </p:nvSpPr>
        <p:spPr bwMode="auto">
          <a:xfrm>
            <a:off x="2124075" y="4437063"/>
            <a:ext cx="4968875"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About the love that´s gone so cold</a:t>
            </a:r>
            <a:r>
              <a:rPr lang="es-ES"/>
              <a:t> </a:t>
            </a:r>
          </a:p>
          <a:p>
            <a:pPr>
              <a:spcBef>
                <a:spcPct val="50000"/>
              </a:spcBef>
            </a:pPr>
            <a:r>
              <a:rPr lang="es-ES" sz="1200">
                <a:solidFill>
                  <a:srgbClr val="FFCC66"/>
                </a:solidFill>
              </a:rPr>
              <a:t>Acerca del amor que se fue enfriando mucho</a:t>
            </a:r>
          </a:p>
        </p:txBody>
      </p:sp>
      <p:sp>
        <p:nvSpPr>
          <p:cNvPr id="29711" name="Text Box 15"/>
          <p:cNvSpPr txBox="1">
            <a:spLocks noChangeArrowheads="1"/>
          </p:cNvSpPr>
          <p:nvPr/>
        </p:nvSpPr>
        <p:spPr bwMode="auto">
          <a:xfrm>
            <a:off x="2771775" y="5157788"/>
            <a:ext cx="360045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the people </a:t>
            </a:r>
          </a:p>
          <a:p>
            <a:pPr>
              <a:spcBef>
                <a:spcPct val="50000"/>
              </a:spcBef>
            </a:pPr>
            <a:r>
              <a:rPr lang="es-ES" sz="1200">
                <a:solidFill>
                  <a:srgbClr val="FFCC66"/>
                </a:solidFill>
              </a:rPr>
              <a:t>Y de la gente</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1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970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2000"/>
                                  </p:stCondLst>
                                  <p:childTnLst>
                                    <p:set>
                                      <p:cBhvr>
                                        <p:cTn id="9" dur="1" fill="hold">
                                          <p:stCondLst>
                                            <p:cond delay="0"/>
                                          </p:stCondLst>
                                        </p:cTn>
                                        <p:tgtEl>
                                          <p:spTgt spid="29706"/>
                                        </p:tgtEl>
                                        <p:attrNameLst>
                                          <p:attrName>style.visibility</p:attrName>
                                        </p:attrNameLst>
                                      </p:cBhvr>
                                      <p:to>
                                        <p:strVal val="visible"/>
                                      </p:to>
                                    </p:set>
                                    <p:animEffect transition="in" filter="fade">
                                      <p:cBhvr>
                                        <p:cTn id="10" dur="2000"/>
                                        <p:tgtEl>
                                          <p:spTgt spid="29706"/>
                                        </p:tgtEl>
                                      </p:cBhvr>
                                    </p:animEffect>
                                  </p:childTnLst>
                                </p:cTn>
                              </p:par>
                            </p:childTnLst>
                          </p:cTn>
                        </p:par>
                        <p:par>
                          <p:cTn id="11" fill="hold">
                            <p:stCondLst>
                              <p:cond delay="14000"/>
                            </p:stCondLst>
                            <p:childTnLst>
                              <p:par>
                                <p:cTn id="12" presetID="10" presetClass="entr" presetSubtype="0" fill="hold" grpId="0" nodeType="afterEffect">
                                  <p:stCondLst>
                                    <p:cond delay="9500"/>
                                  </p:stCondLst>
                                  <p:childTnLst>
                                    <p:set>
                                      <p:cBhvr>
                                        <p:cTn id="13" dur="1" fill="hold">
                                          <p:stCondLst>
                                            <p:cond delay="0"/>
                                          </p:stCondLst>
                                        </p:cTn>
                                        <p:tgtEl>
                                          <p:spTgt spid="29707"/>
                                        </p:tgtEl>
                                        <p:attrNameLst>
                                          <p:attrName>style.visibility</p:attrName>
                                        </p:attrNameLst>
                                      </p:cBhvr>
                                      <p:to>
                                        <p:strVal val="visible"/>
                                      </p:to>
                                    </p:set>
                                    <p:animEffect transition="in" filter="fade">
                                      <p:cBhvr>
                                        <p:cTn id="14" dur="2000"/>
                                        <p:tgtEl>
                                          <p:spTgt spid="29707"/>
                                        </p:tgtEl>
                                      </p:cBhvr>
                                    </p:animEffect>
                                  </p:childTnLst>
                                </p:cTn>
                              </p:par>
                            </p:childTnLst>
                          </p:cTn>
                        </p:par>
                        <p:par>
                          <p:cTn id="15" fill="hold">
                            <p:stCondLst>
                              <p:cond delay="25500"/>
                            </p:stCondLst>
                            <p:childTnLst>
                              <p:par>
                                <p:cTn id="16" presetID="10" presetClass="entr" presetSubtype="0" fill="hold" grpId="0" nodeType="afterEffect">
                                  <p:stCondLst>
                                    <p:cond delay="3500"/>
                                  </p:stCondLst>
                                  <p:childTnLst>
                                    <p:set>
                                      <p:cBhvr>
                                        <p:cTn id="17" dur="1" fill="hold">
                                          <p:stCondLst>
                                            <p:cond delay="0"/>
                                          </p:stCondLst>
                                        </p:cTn>
                                        <p:tgtEl>
                                          <p:spTgt spid="29708"/>
                                        </p:tgtEl>
                                        <p:attrNameLst>
                                          <p:attrName>style.visibility</p:attrName>
                                        </p:attrNameLst>
                                      </p:cBhvr>
                                      <p:to>
                                        <p:strVal val="visible"/>
                                      </p:to>
                                    </p:set>
                                    <p:animEffect transition="in" filter="fade">
                                      <p:cBhvr>
                                        <p:cTn id="18" dur="2000"/>
                                        <p:tgtEl>
                                          <p:spTgt spid="29708"/>
                                        </p:tgtEl>
                                      </p:cBhvr>
                                    </p:animEffect>
                                  </p:childTnLst>
                                </p:cTn>
                              </p:par>
                            </p:childTnLst>
                          </p:cTn>
                        </p:par>
                        <p:par>
                          <p:cTn id="19" fill="hold">
                            <p:stCondLst>
                              <p:cond delay="31000"/>
                            </p:stCondLst>
                            <p:childTnLst>
                              <p:par>
                                <p:cTn id="20" presetID="10" presetClass="entr" presetSubtype="0" fill="hold" grpId="0" nodeType="afterEffect">
                                  <p:stCondLst>
                                    <p:cond delay="89000"/>
                                  </p:stCondLst>
                                  <p:childTnLst>
                                    <p:set>
                                      <p:cBhvr>
                                        <p:cTn id="21" dur="1" fill="hold">
                                          <p:stCondLst>
                                            <p:cond delay="0"/>
                                          </p:stCondLst>
                                        </p:cTn>
                                        <p:tgtEl>
                                          <p:spTgt spid="29709"/>
                                        </p:tgtEl>
                                        <p:attrNameLst>
                                          <p:attrName>style.visibility</p:attrName>
                                        </p:attrNameLst>
                                      </p:cBhvr>
                                      <p:to>
                                        <p:strVal val="visible"/>
                                      </p:to>
                                    </p:set>
                                    <p:animEffect transition="in" filter="fade">
                                      <p:cBhvr>
                                        <p:cTn id="22" dur="2000"/>
                                        <p:tgtEl>
                                          <p:spTgt spid="29709"/>
                                        </p:tgtEl>
                                      </p:cBhvr>
                                    </p:animEffect>
                                  </p:childTnLst>
                                </p:cTn>
                              </p:par>
                            </p:childTnLst>
                          </p:cTn>
                        </p:par>
                        <p:par>
                          <p:cTn id="23" fill="hold">
                            <p:stCondLst>
                              <p:cond delay="122000"/>
                            </p:stCondLst>
                            <p:childTnLst>
                              <p:par>
                                <p:cTn id="24" presetID="10" presetClass="entr" presetSubtype="0" fill="hold" grpId="0" nodeType="afterEffect">
                                  <p:stCondLst>
                                    <p:cond delay="2000"/>
                                  </p:stCondLst>
                                  <p:childTnLst>
                                    <p:set>
                                      <p:cBhvr>
                                        <p:cTn id="25" dur="1" fill="hold">
                                          <p:stCondLst>
                                            <p:cond delay="0"/>
                                          </p:stCondLst>
                                        </p:cTn>
                                        <p:tgtEl>
                                          <p:spTgt spid="29710"/>
                                        </p:tgtEl>
                                        <p:attrNameLst>
                                          <p:attrName>style.visibility</p:attrName>
                                        </p:attrNameLst>
                                      </p:cBhvr>
                                      <p:to>
                                        <p:strVal val="visible"/>
                                      </p:to>
                                    </p:set>
                                    <p:animEffect transition="in" filter="fade">
                                      <p:cBhvr>
                                        <p:cTn id="26" dur="2000"/>
                                        <p:tgtEl>
                                          <p:spTgt spid="29710"/>
                                        </p:tgtEl>
                                      </p:cBhvr>
                                    </p:animEffect>
                                  </p:childTnLst>
                                </p:cTn>
                              </p:par>
                            </p:childTnLst>
                          </p:cTn>
                        </p:par>
                        <p:par>
                          <p:cTn id="27" fill="hold">
                            <p:stCondLst>
                              <p:cond delay="126000"/>
                            </p:stCondLst>
                            <p:childTnLst>
                              <p:par>
                                <p:cTn id="28" presetID="10" presetClass="entr" presetSubtype="0" fill="hold" grpId="0" nodeType="afterEffect">
                                  <p:stCondLst>
                                    <p:cond delay="5000"/>
                                  </p:stCondLst>
                                  <p:childTnLst>
                                    <p:set>
                                      <p:cBhvr>
                                        <p:cTn id="29" dur="1" fill="hold">
                                          <p:stCondLst>
                                            <p:cond delay="0"/>
                                          </p:stCondLst>
                                        </p:cTn>
                                        <p:tgtEl>
                                          <p:spTgt spid="29711"/>
                                        </p:tgtEl>
                                        <p:attrNameLst>
                                          <p:attrName>style.visibility</p:attrName>
                                        </p:attrNameLst>
                                      </p:cBhvr>
                                      <p:to>
                                        <p:strVal val="visible"/>
                                      </p:to>
                                    </p:set>
                                    <p:animEffect transition="in" filter="fade">
                                      <p:cBhvr>
                                        <p:cTn id="30" dur="2000"/>
                                        <p:tgtEl>
                                          <p:spTgt spid="297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5" grpId="0"/>
      <p:bldP spid="29706" grpId="0"/>
      <p:bldP spid="29707" grpId="0"/>
      <p:bldP spid="29708" grpId="0"/>
      <p:bldP spid="29709" grpId="0"/>
      <p:bldP spid="29710" grpId="0"/>
      <p:bldP spid="297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fondo_1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25"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30726" name="Text Box 6"/>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0728"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0729" name="Text Box 9"/>
          <p:cNvSpPr txBox="1">
            <a:spLocks noChangeArrowheads="1"/>
          </p:cNvSpPr>
          <p:nvPr/>
        </p:nvSpPr>
        <p:spPr bwMode="auto">
          <a:xfrm>
            <a:off x="1258888" y="620713"/>
            <a:ext cx="6553200"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Who gain the world and lose their</a:t>
            </a:r>
            <a:r>
              <a:rPr lang="es-ES"/>
              <a:t> </a:t>
            </a:r>
            <a:r>
              <a:rPr lang="es-ES">
                <a:solidFill>
                  <a:srgbClr val="FF0000"/>
                </a:solidFill>
              </a:rPr>
              <a:t>soul</a:t>
            </a:r>
          </a:p>
          <a:p>
            <a:pPr>
              <a:spcBef>
                <a:spcPct val="50000"/>
              </a:spcBef>
            </a:pPr>
            <a:r>
              <a:rPr lang="es-ES" sz="1200">
                <a:solidFill>
                  <a:srgbClr val="FFCC66"/>
                </a:solidFill>
              </a:rPr>
              <a:t>Que gana el mundo y pierde su alma</a:t>
            </a:r>
          </a:p>
        </p:txBody>
      </p:sp>
      <p:sp>
        <p:nvSpPr>
          <p:cNvPr id="30730" name="Text Box 10"/>
          <p:cNvSpPr txBox="1">
            <a:spLocks noChangeArrowheads="1"/>
          </p:cNvSpPr>
          <p:nvPr/>
        </p:nvSpPr>
        <p:spPr bwMode="auto">
          <a:xfrm>
            <a:off x="2916238" y="1412875"/>
            <a:ext cx="3313112"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They don´t know </a:t>
            </a:r>
          </a:p>
          <a:p>
            <a:pPr>
              <a:spcBef>
                <a:spcPct val="50000"/>
              </a:spcBef>
            </a:pPr>
            <a:r>
              <a:rPr lang="es-ES" sz="1200">
                <a:solidFill>
                  <a:srgbClr val="FFCC66"/>
                </a:solidFill>
              </a:rPr>
              <a:t>Ellos no saben</a:t>
            </a:r>
          </a:p>
        </p:txBody>
      </p:sp>
      <p:sp>
        <p:nvSpPr>
          <p:cNvPr id="30731" name="Text Box 11"/>
          <p:cNvSpPr txBox="1">
            <a:spLocks noChangeArrowheads="1"/>
          </p:cNvSpPr>
          <p:nvPr/>
        </p:nvSpPr>
        <p:spPr bwMode="auto">
          <a:xfrm>
            <a:off x="3059113" y="2205038"/>
            <a:ext cx="2881312"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They can´t see </a:t>
            </a:r>
          </a:p>
          <a:p>
            <a:pPr>
              <a:spcBef>
                <a:spcPct val="50000"/>
              </a:spcBef>
            </a:pPr>
            <a:r>
              <a:rPr lang="es-ES" sz="1200">
                <a:solidFill>
                  <a:srgbClr val="FFCC66"/>
                </a:solidFill>
              </a:rPr>
              <a:t>Ellos no pueden ver</a:t>
            </a:r>
          </a:p>
        </p:txBody>
      </p:sp>
      <p:sp>
        <p:nvSpPr>
          <p:cNvPr id="30732" name="Text Box 12"/>
          <p:cNvSpPr txBox="1">
            <a:spLocks noChangeArrowheads="1"/>
          </p:cNvSpPr>
          <p:nvPr/>
        </p:nvSpPr>
        <p:spPr bwMode="auto">
          <a:xfrm>
            <a:off x="2987675" y="2997200"/>
            <a:ext cx="3241675"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Are you one of them?</a:t>
            </a:r>
          </a:p>
          <a:p>
            <a:pPr>
              <a:spcBef>
                <a:spcPct val="50000"/>
              </a:spcBef>
            </a:pPr>
            <a:r>
              <a:rPr lang="es-ES" sz="1200">
                <a:solidFill>
                  <a:srgbClr val="FFCC66"/>
                </a:solidFill>
              </a:rPr>
              <a:t>¿eres tú uno de ellos?</a:t>
            </a:r>
          </a:p>
        </p:txBody>
      </p:sp>
      <p:sp>
        <p:nvSpPr>
          <p:cNvPr id="30733" name="Text Box 13"/>
          <p:cNvSpPr txBox="1">
            <a:spLocks noChangeArrowheads="1"/>
          </p:cNvSpPr>
          <p:nvPr/>
        </p:nvSpPr>
        <p:spPr bwMode="auto">
          <a:xfrm>
            <a:off x="2555875" y="3789363"/>
            <a:ext cx="4103688" cy="57943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When you´ve seen beyond yourself</a:t>
            </a:r>
          </a:p>
          <a:p>
            <a:pPr>
              <a:spcBef>
                <a:spcPct val="50000"/>
              </a:spcBef>
            </a:pPr>
            <a:r>
              <a:rPr lang="es-ES" sz="1200">
                <a:solidFill>
                  <a:srgbClr val="FFCC66"/>
                </a:solidFill>
              </a:rPr>
              <a:t>Cuando hayas visto más allá de ti mismo</a:t>
            </a:r>
            <a:r>
              <a:rPr lang="es-ES" sz="1200"/>
              <a:t> </a:t>
            </a:r>
          </a:p>
        </p:txBody>
      </p:sp>
      <p:sp>
        <p:nvSpPr>
          <p:cNvPr id="30734" name="Text Box 14"/>
          <p:cNvSpPr txBox="1">
            <a:spLocks noChangeArrowheads="1"/>
          </p:cNvSpPr>
          <p:nvPr/>
        </p:nvSpPr>
        <p:spPr bwMode="auto">
          <a:xfrm>
            <a:off x="1979613" y="4581525"/>
            <a:ext cx="5329237"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Then you may find, peace of mind is waiting there</a:t>
            </a:r>
            <a:r>
              <a:rPr lang="es-ES"/>
              <a:t> </a:t>
            </a:r>
            <a:endParaRPr lang="es-ES">
              <a:solidFill>
                <a:srgbClr val="FF0000"/>
              </a:solidFill>
            </a:endParaRPr>
          </a:p>
          <a:p>
            <a:pPr>
              <a:spcBef>
                <a:spcPct val="50000"/>
              </a:spcBef>
            </a:pPr>
            <a:r>
              <a:rPr lang="es-ES" sz="1200">
                <a:solidFill>
                  <a:srgbClr val="FFCC66"/>
                </a:solidFill>
              </a:rPr>
              <a:t>Entonces puedes encontrar la  paz de mente que está esperando allí</a:t>
            </a:r>
          </a:p>
        </p:txBody>
      </p:sp>
      <p:sp>
        <p:nvSpPr>
          <p:cNvPr id="30735" name="Text Box 15"/>
          <p:cNvSpPr txBox="1">
            <a:spLocks noChangeArrowheads="1"/>
          </p:cNvSpPr>
          <p:nvPr/>
        </p:nvSpPr>
        <p:spPr bwMode="auto">
          <a:xfrm>
            <a:off x="1835150" y="5373688"/>
            <a:ext cx="5759450" cy="623887"/>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the time will come when you see, we´re all one</a:t>
            </a:r>
          </a:p>
          <a:p>
            <a:pPr>
              <a:spcBef>
                <a:spcPct val="50000"/>
              </a:spcBef>
            </a:pPr>
            <a:r>
              <a:rPr lang="es-ES" sz="1200">
                <a:solidFill>
                  <a:srgbClr val="FFCC66"/>
                </a:solidFill>
              </a:rPr>
              <a:t>Y el tiempo llegará cuando veas que todos somos uno</a:t>
            </a:r>
            <a:r>
              <a:rPr lang="es-ES">
                <a:solidFill>
                  <a:srgbClr val="FF0000"/>
                </a:solidFill>
              </a:rPr>
              <a:t> </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4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729"/>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5500"/>
                                  </p:stCondLst>
                                  <p:childTnLst>
                                    <p:set>
                                      <p:cBhvr>
                                        <p:cTn id="9" dur="1" fill="hold">
                                          <p:stCondLst>
                                            <p:cond delay="0"/>
                                          </p:stCondLst>
                                        </p:cTn>
                                        <p:tgtEl>
                                          <p:spTgt spid="30730"/>
                                        </p:tgtEl>
                                        <p:attrNameLst>
                                          <p:attrName>style.visibility</p:attrName>
                                        </p:attrNameLst>
                                      </p:cBhvr>
                                      <p:to>
                                        <p:strVal val="visible"/>
                                      </p:to>
                                    </p:set>
                                    <p:animEffect transition="in" filter="fade">
                                      <p:cBhvr>
                                        <p:cTn id="10" dur="2000"/>
                                        <p:tgtEl>
                                          <p:spTgt spid="30730"/>
                                        </p:tgtEl>
                                      </p:cBhvr>
                                    </p:animEffect>
                                  </p:childTnLst>
                                </p:cTn>
                              </p:par>
                            </p:childTnLst>
                          </p:cTn>
                        </p:par>
                        <p:par>
                          <p:cTn id="11" fill="hold">
                            <p:stCondLst>
                              <p:cond delay="7500"/>
                            </p:stCondLst>
                            <p:childTnLst>
                              <p:par>
                                <p:cTn id="12" presetID="10" presetClass="entr" presetSubtype="0" fill="hold" grpId="0" nodeType="afterEffect">
                                  <p:stCondLst>
                                    <p:cond delay="1500"/>
                                  </p:stCondLst>
                                  <p:childTnLst>
                                    <p:set>
                                      <p:cBhvr>
                                        <p:cTn id="13" dur="1" fill="hold">
                                          <p:stCondLst>
                                            <p:cond delay="0"/>
                                          </p:stCondLst>
                                        </p:cTn>
                                        <p:tgtEl>
                                          <p:spTgt spid="30731"/>
                                        </p:tgtEl>
                                        <p:attrNameLst>
                                          <p:attrName>style.visibility</p:attrName>
                                        </p:attrNameLst>
                                      </p:cBhvr>
                                      <p:to>
                                        <p:strVal val="visible"/>
                                      </p:to>
                                    </p:set>
                                    <p:animEffect transition="in" filter="fade">
                                      <p:cBhvr>
                                        <p:cTn id="14" dur="2000"/>
                                        <p:tgtEl>
                                          <p:spTgt spid="30731"/>
                                        </p:tgtEl>
                                      </p:cBhvr>
                                    </p:animEffect>
                                  </p:childTnLst>
                                </p:cTn>
                              </p:par>
                            </p:childTnLst>
                          </p:cTn>
                        </p:par>
                        <p:par>
                          <p:cTn id="15" fill="hold">
                            <p:stCondLst>
                              <p:cond delay="11000"/>
                            </p:stCondLst>
                            <p:childTnLst>
                              <p:par>
                                <p:cTn id="16" presetID="10" presetClass="entr" presetSubtype="0" fill="hold" grpId="0" nodeType="afterEffect">
                                  <p:stCondLst>
                                    <p:cond delay="2000"/>
                                  </p:stCondLst>
                                  <p:childTnLst>
                                    <p:set>
                                      <p:cBhvr>
                                        <p:cTn id="17" dur="1" fill="hold">
                                          <p:stCondLst>
                                            <p:cond delay="0"/>
                                          </p:stCondLst>
                                        </p:cTn>
                                        <p:tgtEl>
                                          <p:spTgt spid="30732"/>
                                        </p:tgtEl>
                                        <p:attrNameLst>
                                          <p:attrName>style.visibility</p:attrName>
                                        </p:attrNameLst>
                                      </p:cBhvr>
                                      <p:to>
                                        <p:strVal val="visible"/>
                                      </p:to>
                                    </p:set>
                                    <p:animEffect transition="in" filter="fade">
                                      <p:cBhvr>
                                        <p:cTn id="18" dur="2000"/>
                                        <p:tgtEl>
                                          <p:spTgt spid="30732"/>
                                        </p:tgtEl>
                                      </p:cBhvr>
                                    </p:animEffect>
                                  </p:childTnLst>
                                </p:cTn>
                              </p:par>
                            </p:childTnLst>
                          </p:cTn>
                        </p:par>
                        <p:par>
                          <p:cTn id="19" fill="hold">
                            <p:stCondLst>
                              <p:cond delay="15000"/>
                            </p:stCondLst>
                            <p:childTnLst>
                              <p:par>
                                <p:cTn id="20" presetID="10" presetClass="entr" presetSubtype="0" fill="hold" grpId="0" nodeType="afterEffect">
                                  <p:stCondLst>
                                    <p:cond delay="14500"/>
                                  </p:stCondLst>
                                  <p:childTnLst>
                                    <p:set>
                                      <p:cBhvr>
                                        <p:cTn id="21" dur="1" fill="hold">
                                          <p:stCondLst>
                                            <p:cond delay="0"/>
                                          </p:stCondLst>
                                        </p:cTn>
                                        <p:tgtEl>
                                          <p:spTgt spid="30733"/>
                                        </p:tgtEl>
                                        <p:attrNameLst>
                                          <p:attrName>style.visibility</p:attrName>
                                        </p:attrNameLst>
                                      </p:cBhvr>
                                      <p:to>
                                        <p:strVal val="visible"/>
                                      </p:to>
                                    </p:set>
                                    <p:animEffect transition="in" filter="fade">
                                      <p:cBhvr>
                                        <p:cTn id="22" dur="2000"/>
                                        <p:tgtEl>
                                          <p:spTgt spid="30733"/>
                                        </p:tgtEl>
                                      </p:cBhvr>
                                    </p:animEffect>
                                  </p:childTnLst>
                                </p:cTn>
                              </p:par>
                            </p:childTnLst>
                          </p:cTn>
                        </p:par>
                        <p:par>
                          <p:cTn id="23" fill="hold">
                            <p:stCondLst>
                              <p:cond delay="31500"/>
                            </p:stCondLst>
                            <p:childTnLst>
                              <p:par>
                                <p:cTn id="24" presetID="10" presetClass="entr" presetSubtype="0" fill="hold" grpId="0" nodeType="afterEffect">
                                  <p:stCondLst>
                                    <p:cond delay="1000"/>
                                  </p:stCondLst>
                                  <p:childTnLst>
                                    <p:set>
                                      <p:cBhvr>
                                        <p:cTn id="25" dur="1" fill="hold">
                                          <p:stCondLst>
                                            <p:cond delay="0"/>
                                          </p:stCondLst>
                                        </p:cTn>
                                        <p:tgtEl>
                                          <p:spTgt spid="30734"/>
                                        </p:tgtEl>
                                        <p:attrNameLst>
                                          <p:attrName>style.visibility</p:attrName>
                                        </p:attrNameLst>
                                      </p:cBhvr>
                                      <p:to>
                                        <p:strVal val="visible"/>
                                      </p:to>
                                    </p:set>
                                    <p:animEffect transition="in" filter="fade">
                                      <p:cBhvr>
                                        <p:cTn id="26" dur="2000"/>
                                        <p:tgtEl>
                                          <p:spTgt spid="30734"/>
                                        </p:tgtEl>
                                      </p:cBhvr>
                                    </p:animEffect>
                                  </p:childTnLst>
                                </p:cTn>
                              </p:par>
                            </p:childTnLst>
                          </p:cTn>
                        </p:par>
                        <p:par>
                          <p:cTn id="27" fill="hold">
                            <p:stCondLst>
                              <p:cond delay="34500"/>
                            </p:stCondLst>
                            <p:childTnLst>
                              <p:par>
                                <p:cTn id="28" presetID="10" presetClass="entr" presetSubtype="0" fill="hold" grpId="0" nodeType="afterEffect">
                                  <p:stCondLst>
                                    <p:cond delay="6000"/>
                                  </p:stCondLst>
                                  <p:childTnLst>
                                    <p:set>
                                      <p:cBhvr>
                                        <p:cTn id="29" dur="1" fill="hold">
                                          <p:stCondLst>
                                            <p:cond delay="0"/>
                                          </p:stCondLst>
                                        </p:cTn>
                                        <p:tgtEl>
                                          <p:spTgt spid="30735"/>
                                        </p:tgtEl>
                                        <p:attrNameLst>
                                          <p:attrName>style.visibility</p:attrName>
                                        </p:attrNameLst>
                                      </p:cBhvr>
                                      <p:to>
                                        <p:strVal val="visible"/>
                                      </p:to>
                                    </p:set>
                                    <p:animEffect transition="in" filter="fade">
                                      <p:cBhvr>
                                        <p:cTn id="30" dur="2000"/>
                                        <p:tgtEl>
                                          <p:spTgt spid="30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9" grpId="0"/>
      <p:bldP spid="30730" grpId="0"/>
      <p:bldP spid="30731" grpId="0"/>
      <p:bldP spid="30732" grpId="0"/>
      <p:bldP spid="30733" grpId="0"/>
      <p:bldP spid="30734" grpId="0"/>
      <p:bldP spid="307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fondo_1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1749" name="Picture 5">
            <a:hlinkClick r:id="rId3" action="ppaction://hlinksldjump"/>
          </p:cNvPr>
          <p:cNvPicPr>
            <a:picLocks noChangeAspect="1" noChangeArrowheads="1"/>
          </p:cNvPicPr>
          <p:nvPr/>
        </p:nvPicPr>
        <p:blipFill>
          <a:blip r:embed="rId4"/>
          <a:srcRect/>
          <a:stretch>
            <a:fillRect/>
          </a:stretch>
        </p:blipFill>
        <p:spPr bwMode="auto">
          <a:xfrm>
            <a:off x="6732588" y="6092825"/>
            <a:ext cx="504825" cy="249238"/>
          </a:xfrm>
          <a:prstGeom prst="rect">
            <a:avLst/>
          </a:prstGeom>
          <a:noFill/>
          <a:ln w="9525">
            <a:noFill/>
            <a:miter lim="800000"/>
            <a:headEnd/>
            <a:tailEnd/>
          </a:ln>
          <a:effectLst/>
        </p:spPr>
      </p:pic>
      <p:sp>
        <p:nvSpPr>
          <p:cNvPr id="31750" name="Text Box 6"/>
          <p:cNvSpPr txBox="1">
            <a:spLocks noChangeArrowheads="1"/>
          </p:cNvSpPr>
          <p:nvPr/>
        </p:nvSpPr>
        <p:spPr bwMode="auto">
          <a:xfrm>
            <a:off x="6443663" y="6381750"/>
            <a:ext cx="935037"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pic>
        <p:nvPicPr>
          <p:cNvPr id="31751" name="Picture 7">
            <a:hlinkClick r:id="" action="ppaction://hlinkshowjump?jump=nextslide"/>
          </p:cNvPr>
          <p:cNvPicPr>
            <a:picLocks noChangeAspect="1" noChangeArrowheads="1"/>
          </p:cNvPicPr>
          <p:nvPr/>
        </p:nvPicPr>
        <p:blipFill>
          <a:blip r:embed="rId4"/>
          <a:srcRect/>
          <a:stretch>
            <a:fillRect/>
          </a:stretch>
        </p:blipFill>
        <p:spPr bwMode="auto">
          <a:xfrm>
            <a:off x="7596188" y="6092825"/>
            <a:ext cx="504825" cy="249238"/>
          </a:xfrm>
          <a:prstGeom prst="rect">
            <a:avLst/>
          </a:prstGeom>
          <a:noFill/>
          <a:ln w="9525">
            <a:noFill/>
            <a:miter lim="800000"/>
            <a:headEnd/>
            <a:tailEnd/>
          </a:ln>
          <a:effectLst/>
        </p:spPr>
      </p:pic>
      <p:sp>
        <p:nvSpPr>
          <p:cNvPr id="31752" name="Text Box 8"/>
          <p:cNvSpPr txBox="1">
            <a:spLocks noChangeArrowheads="1"/>
          </p:cNvSpPr>
          <p:nvPr/>
        </p:nvSpPr>
        <p:spPr bwMode="auto">
          <a:xfrm>
            <a:off x="7092950" y="6384925"/>
            <a:ext cx="1439863" cy="4730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SIGUIENTE</a:t>
            </a:r>
          </a:p>
          <a:p>
            <a:pPr>
              <a:spcBef>
                <a:spcPct val="50000"/>
              </a:spcBef>
            </a:pPr>
            <a:r>
              <a:rPr lang="es-ES" sz="1000" i="1">
                <a:solidFill>
                  <a:srgbClr val="FFFFFF"/>
                </a:solidFill>
              </a:rPr>
              <a:t>CANCION</a:t>
            </a:r>
          </a:p>
        </p:txBody>
      </p:sp>
      <p:sp>
        <p:nvSpPr>
          <p:cNvPr id="31754" name="Text Box 10"/>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1755" name="Text Box 11"/>
          <p:cNvSpPr txBox="1">
            <a:spLocks noChangeArrowheads="1"/>
          </p:cNvSpPr>
          <p:nvPr/>
        </p:nvSpPr>
        <p:spPr bwMode="auto">
          <a:xfrm>
            <a:off x="1403350" y="765175"/>
            <a:ext cx="6553200" cy="579438"/>
          </a:xfrm>
          <a:prstGeom prst="rect">
            <a:avLst/>
          </a:prstGeom>
          <a:noFill/>
          <a:ln w="9525">
            <a:noFill/>
            <a:miter lim="800000"/>
            <a:headEnd/>
            <a:tailEnd/>
          </a:ln>
          <a:effectLst/>
        </p:spPr>
        <p:txBody>
          <a:bodyPr>
            <a:spAutoFit/>
          </a:bodyPr>
          <a:lstStyle/>
          <a:p>
            <a:pPr>
              <a:spcBef>
                <a:spcPct val="50000"/>
              </a:spcBef>
            </a:pPr>
            <a:r>
              <a:rPr lang="es-ES">
                <a:solidFill>
                  <a:srgbClr val="FF0000"/>
                </a:solidFill>
              </a:rPr>
              <a:t>And life flows on within you and without you </a:t>
            </a:r>
          </a:p>
          <a:p>
            <a:pPr>
              <a:spcBef>
                <a:spcPct val="50000"/>
              </a:spcBef>
            </a:pPr>
            <a:r>
              <a:rPr lang="es-ES" sz="1200">
                <a:solidFill>
                  <a:srgbClr val="FFCC66"/>
                </a:solidFill>
              </a:rPr>
              <a:t>Y que la vida fluya dentro y fuera de ti</a:t>
            </a:r>
          </a:p>
        </p:txBody>
      </p:sp>
      <p:pic>
        <p:nvPicPr>
          <p:cNvPr id="10"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17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hlinkClick r:id="rId2" action="ppaction://hlinksldjump"/>
          </p:cNvPr>
          <p:cNvPicPr>
            <a:picLocks noChangeAspect="1" noChangeArrowheads="1"/>
          </p:cNvPicPr>
          <p:nvPr/>
        </p:nvPicPr>
        <p:blipFill>
          <a:blip r:embed="rId3"/>
          <a:srcRect/>
          <a:stretch>
            <a:fillRect/>
          </a:stretch>
        </p:blipFill>
        <p:spPr bwMode="auto">
          <a:xfrm>
            <a:off x="6588125" y="6092825"/>
            <a:ext cx="504825" cy="249238"/>
          </a:xfrm>
          <a:prstGeom prst="rect">
            <a:avLst/>
          </a:prstGeom>
          <a:noFill/>
          <a:ln w="9525">
            <a:noFill/>
            <a:miter lim="800000"/>
            <a:headEnd/>
            <a:tailEnd/>
          </a:ln>
          <a:effectLst/>
        </p:spPr>
      </p:pic>
      <p:pic>
        <p:nvPicPr>
          <p:cNvPr id="32773" name="Picture 5">
            <a:hlinkClick r:id="rId4" action="ppaction://hlinksldjump"/>
          </p:cNvPr>
          <p:cNvPicPr>
            <a:picLocks noChangeAspect="1" noChangeArrowheads="1"/>
          </p:cNvPicPr>
          <p:nvPr/>
        </p:nvPicPr>
        <p:blipFill>
          <a:blip r:embed="rId3"/>
          <a:srcRect/>
          <a:stretch>
            <a:fillRect/>
          </a:stretch>
        </p:blipFill>
        <p:spPr bwMode="auto">
          <a:xfrm>
            <a:off x="7451725" y="6092825"/>
            <a:ext cx="504825" cy="249238"/>
          </a:xfrm>
          <a:prstGeom prst="rect">
            <a:avLst/>
          </a:prstGeom>
          <a:noFill/>
          <a:ln w="9525">
            <a:noFill/>
            <a:miter lim="800000"/>
            <a:headEnd/>
            <a:tailEnd/>
          </a:ln>
          <a:effectLst/>
        </p:spPr>
      </p:pic>
      <p:pic>
        <p:nvPicPr>
          <p:cNvPr id="32774" name="Picture 6">
            <a:hlinkClick r:id="" action="ppaction://hlinkshowjump?jump=endshow"/>
          </p:cNvPr>
          <p:cNvPicPr>
            <a:picLocks noChangeAspect="1" noChangeArrowheads="1"/>
          </p:cNvPicPr>
          <p:nvPr/>
        </p:nvPicPr>
        <p:blipFill>
          <a:blip r:embed="rId3"/>
          <a:srcRect/>
          <a:stretch>
            <a:fillRect/>
          </a:stretch>
        </p:blipFill>
        <p:spPr bwMode="auto">
          <a:xfrm>
            <a:off x="8316913" y="6092825"/>
            <a:ext cx="504825" cy="249238"/>
          </a:xfrm>
          <a:prstGeom prst="rect">
            <a:avLst/>
          </a:prstGeom>
          <a:noFill/>
          <a:ln w="9525">
            <a:noFill/>
            <a:miter lim="800000"/>
            <a:headEnd/>
            <a:tailEnd/>
          </a:ln>
          <a:effectLst/>
        </p:spPr>
      </p:pic>
      <p:sp>
        <p:nvSpPr>
          <p:cNvPr id="32775"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2776"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32777" name="Picture 9" descr="beatles_12"/>
          <p:cNvPicPr>
            <a:picLocks noChangeAspect="1" noChangeArrowheads="1"/>
          </p:cNvPicPr>
          <p:nvPr/>
        </p:nvPicPr>
        <p:blipFill>
          <a:blip r:embed="rId5"/>
          <a:srcRect/>
          <a:stretch>
            <a:fillRect/>
          </a:stretch>
        </p:blipFill>
        <p:spPr bwMode="auto">
          <a:xfrm>
            <a:off x="0" y="0"/>
            <a:ext cx="9144000" cy="6858000"/>
          </a:xfrm>
          <a:prstGeom prst="rect">
            <a:avLst/>
          </a:prstGeom>
          <a:noFill/>
        </p:spPr>
      </p:pic>
      <p:sp>
        <p:nvSpPr>
          <p:cNvPr id="32779" name="Rectangle 11"/>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a:p>
        </p:txBody>
      </p:sp>
      <p:pic>
        <p:nvPicPr>
          <p:cNvPr id="32780" name="Picture 12">
            <a:hlinkClick r:id="rId2" action="ppaction://hlinksldjump"/>
          </p:cNvPr>
          <p:cNvPicPr>
            <a:picLocks noChangeAspect="1" noChangeArrowheads="1"/>
          </p:cNvPicPr>
          <p:nvPr/>
        </p:nvPicPr>
        <p:blipFill>
          <a:blip r:embed="rId3"/>
          <a:srcRect/>
          <a:stretch>
            <a:fillRect/>
          </a:stretch>
        </p:blipFill>
        <p:spPr bwMode="auto">
          <a:xfrm>
            <a:off x="6443663" y="5661025"/>
            <a:ext cx="504825" cy="287338"/>
          </a:xfrm>
          <a:prstGeom prst="rect">
            <a:avLst/>
          </a:prstGeom>
          <a:noFill/>
          <a:ln w="9525">
            <a:noFill/>
            <a:miter lim="800000"/>
            <a:headEnd/>
            <a:tailEnd/>
          </a:ln>
          <a:effectLst/>
        </p:spPr>
      </p:pic>
      <p:pic>
        <p:nvPicPr>
          <p:cNvPr id="32781" name="Picture 13">
            <a:hlinkClick r:id="rId4" action="ppaction://hlinksldjump"/>
          </p:cNvPr>
          <p:cNvPicPr>
            <a:picLocks noChangeAspect="1" noChangeArrowheads="1"/>
          </p:cNvPicPr>
          <p:nvPr/>
        </p:nvPicPr>
        <p:blipFill>
          <a:blip r:embed="rId3"/>
          <a:srcRect/>
          <a:stretch>
            <a:fillRect/>
          </a:stretch>
        </p:blipFill>
        <p:spPr bwMode="auto">
          <a:xfrm>
            <a:off x="7380288" y="5661025"/>
            <a:ext cx="504825" cy="249238"/>
          </a:xfrm>
          <a:prstGeom prst="rect">
            <a:avLst/>
          </a:prstGeom>
          <a:noFill/>
          <a:ln w="9525">
            <a:noFill/>
            <a:miter lim="800000"/>
            <a:headEnd/>
            <a:tailEnd/>
          </a:ln>
          <a:effectLst/>
        </p:spPr>
      </p:pic>
      <p:sp>
        <p:nvSpPr>
          <p:cNvPr id="32783" name="Text Box 15"/>
          <p:cNvSpPr txBox="1">
            <a:spLocks noChangeArrowheads="1"/>
          </p:cNvSpPr>
          <p:nvPr/>
        </p:nvSpPr>
        <p:spPr bwMode="auto">
          <a:xfrm>
            <a:off x="5867400" y="6021388"/>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OIR MELODIA</a:t>
            </a:r>
          </a:p>
        </p:txBody>
      </p:sp>
      <p:sp>
        <p:nvSpPr>
          <p:cNvPr id="32784" name="Text Box 16"/>
          <p:cNvSpPr txBox="1">
            <a:spLocks noChangeArrowheads="1"/>
          </p:cNvSpPr>
          <p:nvPr/>
        </p:nvSpPr>
        <p:spPr bwMode="auto">
          <a:xfrm>
            <a:off x="7019925" y="6021388"/>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effectLst>
                  <a:outerShdw blurRad="38100" dist="38100" dir="2700000" algn="tl">
                    <a:srgbClr val="C0C0C0"/>
                  </a:outerShdw>
                </a:effectLst>
                <a:latin typeface="Trebuchet MS" pitchFamily="34" charset="0"/>
              </a:rPr>
              <a:t>IR A MENU</a:t>
            </a:r>
          </a:p>
        </p:txBody>
      </p:sp>
      <p:sp>
        <p:nvSpPr>
          <p:cNvPr id="32785" name="Text Box 17"/>
          <p:cNvSpPr txBox="1">
            <a:spLocks noChangeArrowheads="1"/>
          </p:cNvSpPr>
          <p:nvPr/>
        </p:nvSpPr>
        <p:spPr bwMode="auto">
          <a:xfrm>
            <a:off x="7812088" y="6021388"/>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SALIR</a:t>
            </a:r>
          </a:p>
        </p:txBody>
      </p:sp>
      <p:sp>
        <p:nvSpPr>
          <p:cNvPr id="32787" name="Text Box 19"/>
          <p:cNvSpPr txBox="1">
            <a:spLocks noChangeArrowheads="1"/>
          </p:cNvSpPr>
          <p:nvPr/>
        </p:nvSpPr>
        <p:spPr bwMode="auto">
          <a:xfrm>
            <a:off x="684213" y="825500"/>
            <a:ext cx="7775575" cy="523220"/>
          </a:xfrm>
          <a:prstGeom prst="rect">
            <a:avLst/>
          </a:prstGeom>
          <a:noFill/>
          <a:ln w="9525">
            <a:noFill/>
            <a:miter lim="800000"/>
            <a:headEnd/>
            <a:tailEnd/>
          </a:ln>
          <a:effectLst/>
        </p:spPr>
        <p:txBody>
          <a:bodyPr>
            <a:spAutoFit/>
          </a:bodyPr>
          <a:lstStyle/>
          <a:p>
            <a:pPr>
              <a:spcBef>
                <a:spcPct val="50000"/>
              </a:spcBef>
            </a:pPr>
            <a:r>
              <a:rPr lang="es-ES" i="1" dirty="0" err="1" smtClean="0">
                <a:solidFill>
                  <a:srgbClr val="0000FF"/>
                </a:solidFill>
                <a:effectLst>
                  <a:glow rad="101600">
                    <a:srgbClr val="FFFF00">
                      <a:alpha val="60000"/>
                    </a:srgbClr>
                  </a:glow>
                </a:effectLst>
                <a:latin typeface="Trebuchet MS" pitchFamily="34" charset="0"/>
              </a:rPr>
              <a:t>Tomorrow</a:t>
            </a:r>
            <a:r>
              <a:rPr lang="es-ES" i="1" dirty="0" smtClean="0">
                <a:solidFill>
                  <a:srgbClr val="0000FF"/>
                </a:solidFill>
                <a:effectLst>
                  <a:glow rad="101600">
                    <a:srgbClr val="FFFF00">
                      <a:alpha val="60000"/>
                    </a:srgbClr>
                  </a:glow>
                </a:effectLst>
                <a:latin typeface="Trebuchet MS" pitchFamily="34" charset="0"/>
              </a:rPr>
              <a:t> </a:t>
            </a:r>
            <a:r>
              <a:rPr lang="es-ES" i="1" dirty="0" err="1" smtClean="0">
                <a:solidFill>
                  <a:srgbClr val="0000FF"/>
                </a:solidFill>
                <a:effectLst>
                  <a:glow rad="101600">
                    <a:srgbClr val="FFFF00">
                      <a:alpha val="60000"/>
                    </a:srgbClr>
                  </a:glow>
                </a:effectLst>
                <a:latin typeface="Trebuchet MS" pitchFamily="34" charset="0"/>
              </a:rPr>
              <a:t>Never</a:t>
            </a:r>
            <a:r>
              <a:rPr lang="es-ES" i="1" dirty="0" smtClean="0">
                <a:solidFill>
                  <a:srgbClr val="0000FF"/>
                </a:solidFill>
                <a:effectLst>
                  <a:glow rad="101600">
                    <a:srgbClr val="FFFF00">
                      <a:alpha val="60000"/>
                    </a:srgbClr>
                  </a:glow>
                </a:effectLst>
                <a:latin typeface="Trebuchet MS" pitchFamily="34" charset="0"/>
              </a:rPr>
              <a:t> </a:t>
            </a:r>
            <a:r>
              <a:rPr lang="es-ES" i="1" dirty="0" err="1" smtClean="0">
                <a:solidFill>
                  <a:srgbClr val="0000FF"/>
                </a:solidFill>
                <a:effectLst>
                  <a:glow rad="101600">
                    <a:srgbClr val="FFFF00">
                      <a:alpha val="60000"/>
                    </a:srgbClr>
                  </a:glow>
                </a:effectLst>
                <a:latin typeface="Trebuchet MS" pitchFamily="34" charset="0"/>
              </a:rPr>
              <a:t>Knows</a:t>
            </a:r>
            <a:r>
              <a:rPr lang="es-ES" i="1" dirty="0" smtClean="0">
                <a:solidFill>
                  <a:srgbClr val="0000FF"/>
                </a:solidFill>
                <a:effectLst>
                  <a:glow rad="101600">
                    <a:srgbClr val="FFFF00">
                      <a:alpha val="60000"/>
                    </a:srgbClr>
                  </a:glow>
                </a:effectLst>
                <a:latin typeface="Trebuchet MS" pitchFamily="34" charset="0"/>
              </a:rPr>
              <a:t>" es el título en inglés de la canción “Mañana  nunca se sabe”, compuesta por John </a:t>
            </a:r>
            <a:r>
              <a:rPr lang="es-ES" i="1" dirty="0" err="1" smtClean="0">
                <a:solidFill>
                  <a:srgbClr val="0000FF"/>
                </a:solidFill>
                <a:effectLst>
                  <a:glow rad="101600">
                    <a:srgbClr val="FFFF00">
                      <a:alpha val="60000"/>
                    </a:srgbClr>
                  </a:glow>
                </a:effectLst>
                <a:latin typeface="Trebuchet MS" pitchFamily="34" charset="0"/>
              </a:rPr>
              <a:t>Lennon</a:t>
            </a:r>
            <a:r>
              <a:rPr lang="es-ES" i="1" dirty="0" smtClean="0">
                <a:solidFill>
                  <a:srgbClr val="0000FF"/>
                </a:solidFill>
                <a:effectLst>
                  <a:glow rad="101600">
                    <a:srgbClr val="FFFF00">
                      <a:alpha val="60000"/>
                    </a:srgbClr>
                  </a:glow>
                </a:effectLst>
                <a:latin typeface="Trebuchet MS" pitchFamily="34" charset="0"/>
              </a:rPr>
              <a:t>,  grabada "en 1966 e incluida en el LP “Revolver”. </a:t>
            </a:r>
            <a:endParaRPr lang="es-ES" i="1" dirty="0">
              <a:solidFill>
                <a:srgbClr val="0000FF"/>
              </a:solidFill>
              <a:effectLst>
                <a:glow rad="101600">
                  <a:srgbClr val="FFFF00">
                    <a:alpha val="60000"/>
                  </a:srgbClr>
                </a:glow>
              </a:effectLst>
              <a:latin typeface="Trebuchet MS" pitchFamily="34" charset="0"/>
            </a:endParaRPr>
          </a:p>
        </p:txBody>
      </p:sp>
      <p:sp>
        <p:nvSpPr>
          <p:cNvPr id="32788" name="Text Box 20"/>
          <p:cNvSpPr txBox="1">
            <a:spLocks noChangeArrowheads="1"/>
          </p:cNvSpPr>
          <p:nvPr/>
        </p:nvSpPr>
        <p:spPr bwMode="auto">
          <a:xfrm>
            <a:off x="827088" y="1844675"/>
            <a:ext cx="7416800"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Cuando los Beatles suspendieron definitivamente sus conciertos en vivo allá por Agosto de 1966, esgrimieron como razón de ello, el caos que había en sus presentaciones donde apenas se podían oír entre ellos.</a:t>
            </a:r>
          </a:p>
        </p:txBody>
      </p:sp>
      <p:sp>
        <p:nvSpPr>
          <p:cNvPr id="32790" name="Text Box 22"/>
          <p:cNvSpPr txBox="1">
            <a:spLocks noChangeArrowheads="1"/>
          </p:cNvSpPr>
          <p:nvPr/>
        </p:nvSpPr>
        <p:spPr bwMode="auto">
          <a:xfrm>
            <a:off x="971550" y="2924175"/>
            <a:ext cx="7058025" cy="1492716"/>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Sin embargo, eso produjo en el grupo un afán por experimentar con los sonidos, principalmente en la persona de John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siendo este tema  uno de los primeros del rock sicodélico.</a:t>
            </a:r>
          </a:p>
          <a:p>
            <a:pPr>
              <a:spcBef>
                <a:spcPct val="50000"/>
              </a:spcBef>
            </a:pPr>
            <a:r>
              <a:rPr lang="es-ES" i="1" dirty="0">
                <a:solidFill>
                  <a:srgbClr val="0000FF"/>
                </a:solidFill>
                <a:effectLst>
                  <a:glow rad="101600">
                    <a:srgbClr val="FFFF00">
                      <a:alpha val="60000"/>
                    </a:srgbClr>
                  </a:glow>
                </a:effectLst>
                <a:latin typeface="Trebuchet MS" pitchFamily="34" charset="0"/>
              </a:rPr>
              <a:t>En este tema se  incluyen elementos originales como mezclas de sonidos en reversa, guitarras tocadas a la inversa, sonidos repetitivos o bucles, efectos vocales e instrumentos musicales orientales como el </a:t>
            </a:r>
            <a:r>
              <a:rPr lang="es-ES" i="1" dirty="0" err="1">
                <a:solidFill>
                  <a:srgbClr val="0000FF"/>
                </a:solidFill>
                <a:effectLst>
                  <a:glow rad="101600">
                    <a:srgbClr val="FFFF00">
                      <a:alpha val="60000"/>
                    </a:srgbClr>
                  </a:glow>
                </a:effectLst>
                <a:latin typeface="Trebuchet MS" pitchFamily="34" charset="0"/>
              </a:rPr>
              <a:t>sitar</a:t>
            </a:r>
            <a:r>
              <a:rPr lang="es-ES" i="1" dirty="0">
                <a:solidFill>
                  <a:srgbClr val="0000FF"/>
                </a:solidFill>
                <a:effectLst>
                  <a:glow rad="101600">
                    <a:srgbClr val="FFFF00">
                      <a:alpha val="60000"/>
                    </a:srgbClr>
                  </a:glow>
                </a:effectLst>
                <a:latin typeface="Trebuchet MS" pitchFamily="34" charset="0"/>
              </a:rPr>
              <a:t>  o el </a:t>
            </a:r>
            <a:r>
              <a:rPr lang="es-ES" i="1" dirty="0" err="1">
                <a:solidFill>
                  <a:srgbClr val="0000FF"/>
                </a:solidFill>
                <a:effectLst>
                  <a:glow rad="101600">
                    <a:srgbClr val="FFFF00">
                      <a:alpha val="60000"/>
                    </a:srgbClr>
                  </a:glow>
                </a:effectLst>
                <a:latin typeface="Trebuchet MS" pitchFamily="34" charset="0"/>
              </a:rPr>
              <a:t>tanbur</a:t>
            </a:r>
            <a:r>
              <a:rPr lang="es-ES" i="1" dirty="0">
                <a:solidFill>
                  <a:srgbClr val="0000FF"/>
                </a:solidFill>
                <a:effectLst>
                  <a:glow rad="101600">
                    <a:srgbClr val="FFFF00">
                      <a:alpha val="60000"/>
                    </a:srgbClr>
                  </a:glow>
                </a:effectLst>
                <a:latin typeface="Trebuchet MS" pitchFamily="34" charset="0"/>
              </a:rPr>
              <a:t>.</a:t>
            </a:r>
          </a:p>
        </p:txBody>
      </p:sp>
      <p:sp>
        <p:nvSpPr>
          <p:cNvPr id="32792" name="Text Box 24"/>
          <p:cNvSpPr txBox="1">
            <a:spLocks noChangeArrowheads="1"/>
          </p:cNvSpPr>
          <p:nvPr/>
        </p:nvSpPr>
        <p:spPr bwMode="auto">
          <a:xfrm>
            <a:off x="1979613" y="4724400"/>
            <a:ext cx="5040312"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effectLst>
                  <a:glow rad="101600">
                    <a:srgbClr val="FFFF00">
                      <a:alpha val="60000"/>
                    </a:srgbClr>
                  </a:glow>
                </a:effectLst>
                <a:latin typeface="Trebuchet MS" pitchFamily="34" charset="0"/>
              </a:rPr>
              <a:t>.</a:t>
            </a:r>
          </a:p>
        </p:txBody>
      </p:sp>
      <p:pic>
        <p:nvPicPr>
          <p:cNvPr id="19" name="Picture 50">
            <a:hlinkClick r:id="rId6" action="ppaction://hlinksldjump"/>
          </p:cNvPr>
          <p:cNvPicPr>
            <a:picLocks noChangeAspect="1" noChangeArrowheads="1"/>
          </p:cNvPicPr>
          <p:nvPr/>
        </p:nvPicPr>
        <p:blipFill>
          <a:blip r:embed="rId3"/>
          <a:srcRect/>
          <a:stretch>
            <a:fillRect/>
          </a:stretch>
        </p:blipFill>
        <p:spPr bwMode="auto">
          <a:xfrm>
            <a:off x="8143900" y="5643578"/>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32779"/>
                                        </p:tgtEl>
                                        <p:attrNameLst>
                                          <p:attrName>style.visibility</p:attrName>
                                        </p:attrNameLst>
                                      </p:cBhvr>
                                      <p:to>
                                        <p:strVal val="visible"/>
                                      </p:to>
                                    </p:set>
                                    <p:animEffect transition="in" filter="diamond(in)">
                                      <p:cBhvr>
                                        <p:cTn id="7" dur="2000"/>
                                        <p:tgtEl>
                                          <p:spTgt spid="32779"/>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2787"/>
                                        </p:tgtEl>
                                        <p:attrNameLst>
                                          <p:attrName>style.visibility</p:attrName>
                                        </p:attrNameLst>
                                      </p:cBhvr>
                                      <p:to>
                                        <p:strVal val="visible"/>
                                      </p:to>
                                    </p:set>
                                    <p:animEffect transition="in" filter="fade">
                                      <p:cBhvr>
                                        <p:cTn id="11" dur="2000"/>
                                        <p:tgtEl>
                                          <p:spTgt spid="3278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2788"/>
                                        </p:tgtEl>
                                        <p:attrNameLst>
                                          <p:attrName>style.visibility</p:attrName>
                                        </p:attrNameLst>
                                      </p:cBhvr>
                                      <p:to>
                                        <p:strVal val="visible"/>
                                      </p:to>
                                    </p:set>
                                    <p:animEffect transition="in" filter="fade">
                                      <p:cBhvr>
                                        <p:cTn id="14" dur="2000"/>
                                        <p:tgtEl>
                                          <p:spTgt spid="3278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2790"/>
                                        </p:tgtEl>
                                        <p:attrNameLst>
                                          <p:attrName>style.visibility</p:attrName>
                                        </p:attrNameLst>
                                      </p:cBhvr>
                                      <p:to>
                                        <p:strVal val="visible"/>
                                      </p:to>
                                    </p:set>
                                    <p:animEffect transition="in" filter="fade">
                                      <p:cBhvr>
                                        <p:cTn id="17" dur="2000"/>
                                        <p:tgtEl>
                                          <p:spTgt spid="3279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2792"/>
                                        </p:tgtEl>
                                        <p:attrNameLst>
                                          <p:attrName>style.visibility</p:attrName>
                                        </p:attrNameLst>
                                      </p:cBhvr>
                                      <p:to>
                                        <p:strVal val="visible"/>
                                      </p:to>
                                    </p:set>
                                    <p:animEffect transition="in" filter="fade">
                                      <p:cBhvr>
                                        <p:cTn id="20" dur="2000"/>
                                        <p:tgtEl>
                                          <p:spTgt spid="327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P spid="32787" grpId="0"/>
      <p:bldP spid="32788" grpId="0"/>
      <p:bldP spid="32790" grpId="0"/>
      <p:bldP spid="3279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fondo_9"/>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9222" name="Picture 6">
            <a:hlinkClick r:id="rId4" action="ppaction://hlinksldjump"/>
          </p:cNvPr>
          <p:cNvPicPr>
            <a:picLocks noChangeAspect="1" noChangeArrowheads="1"/>
          </p:cNvPicPr>
          <p:nvPr/>
        </p:nvPicPr>
        <p:blipFill>
          <a:blip r:embed="rId5"/>
          <a:srcRect/>
          <a:stretch>
            <a:fillRect/>
          </a:stretch>
        </p:blipFill>
        <p:spPr bwMode="auto">
          <a:xfrm>
            <a:off x="7451725" y="6092825"/>
            <a:ext cx="504825" cy="249238"/>
          </a:xfrm>
          <a:prstGeom prst="rect">
            <a:avLst/>
          </a:prstGeom>
          <a:noFill/>
          <a:ln w="9525">
            <a:noFill/>
            <a:miter lim="800000"/>
            <a:headEnd/>
            <a:tailEnd/>
          </a:ln>
          <a:effectLst/>
        </p:spPr>
      </p:pic>
      <p:sp>
        <p:nvSpPr>
          <p:cNvPr id="9224" name="Text Box 8"/>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9226" name="Text Box 10"/>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9227" name="Text Box 11"/>
          <p:cNvSpPr txBox="1">
            <a:spLocks noChangeArrowheads="1"/>
          </p:cNvSpPr>
          <p:nvPr/>
        </p:nvSpPr>
        <p:spPr bwMode="auto">
          <a:xfrm>
            <a:off x="1692275" y="549275"/>
            <a:ext cx="5688013" cy="57943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Turn off your mind, relax and float down stream</a:t>
            </a:r>
            <a:r>
              <a:rPr lang="es-ES"/>
              <a:t> </a:t>
            </a:r>
          </a:p>
          <a:p>
            <a:pPr>
              <a:spcBef>
                <a:spcPct val="50000"/>
              </a:spcBef>
            </a:pPr>
            <a:r>
              <a:rPr lang="es-ES" sz="1200">
                <a:solidFill>
                  <a:srgbClr val="FFFFFF"/>
                </a:solidFill>
              </a:rPr>
              <a:t>Desconecta tu mente, relájate y flota aguas abajo</a:t>
            </a:r>
          </a:p>
        </p:txBody>
      </p:sp>
      <p:sp>
        <p:nvSpPr>
          <p:cNvPr id="9229" name="Text Box 13"/>
          <p:cNvSpPr txBox="1">
            <a:spLocks noChangeArrowheads="1"/>
          </p:cNvSpPr>
          <p:nvPr/>
        </p:nvSpPr>
        <p:spPr bwMode="auto">
          <a:xfrm>
            <a:off x="2555875" y="1341438"/>
            <a:ext cx="3887788"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not dying</a:t>
            </a:r>
          </a:p>
          <a:p>
            <a:pPr>
              <a:spcBef>
                <a:spcPct val="50000"/>
              </a:spcBef>
            </a:pPr>
            <a:r>
              <a:rPr lang="es-ES" sz="1200">
                <a:solidFill>
                  <a:srgbClr val="FFFFFF"/>
                </a:solidFill>
              </a:rPr>
              <a:t>Es no morir</a:t>
            </a:r>
            <a:r>
              <a:rPr lang="es-ES" sz="1200">
                <a:solidFill>
                  <a:srgbClr val="66FF33"/>
                </a:solidFill>
              </a:rPr>
              <a:t> </a:t>
            </a:r>
          </a:p>
        </p:txBody>
      </p:sp>
      <p:sp>
        <p:nvSpPr>
          <p:cNvPr id="9230" name="Text Box 14"/>
          <p:cNvSpPr txBox="1">
            <a:spLocks noChangeArrowheads="1"/>
          </p:cNvSpPr>
          <p:nvPr/>
        </p:nvSpPr>
        <p:spPr bwMode="auto">
          <a:xfrm>
            <a:off x="2555875" y="1989138"/>
            <a:ext cx="3887788"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not dying</a:t>
            </a:r>
          </a:p>
          <a:p>
            <a:pPr>
              <a:spcBef>
                <a:spcPct val="50000"/>
              </a:spcBef>
            </a:pPr>
            <a:r>
              <a:rPr lang="es-ES" sz="1200">
                <a:solidFill>
                  <a:srgbClr val="FFFFFF"/>
                </a:solidFill>
              </a:rPr>
              <a:t>Es no morir</a:t>
            </a:r>
            <a:r>
              <a:rPr lang="es-ES" sz="1200">
                <a:solidFill>
                  <a:srgbClr val="66FF33"/>
                </a:solidFill>
              </a:rPr>
              <a:t> </a:t>
            </a:r>
          </a:p>
        </p:txBody>
      </p:sp>
      <p:sp>
        <p:nvSpPr>
          <p:cNvPr id="9231" name="Text Box 15"/>
          <p:cNvSpPr txBox="1">
            <a:spLocks noChangeArrowheads="1"/>
          </p:cNvSpPr>
          <p:nvPr/>
        </p:nvSpPr>
        <p:spPr bwMode="auto">
          <a:xfrm>
            <a:off x="1908175" y="2708275"/>
            <a:ext cx="5184775" cy="57943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Lay down all thoughts, surrender to the void</a:t>
            </a:r>
            <a:r>
              <a:rPr lang="es-ES"/>
              <a:t> </a:t>
            </a:r>
          </a:p>
          <a:p>
            <a:pPr>
              <a:spcBef>
                <a:spcPct val="50000"/>
              </a:spcBef>
            </a:pPr>
            <a:r>
              <a:rPr lang="es-ES" sz="1200">
                <a:solidFill>
                  <a:schemeClr val="bg1"/>
                </a:solidFill>
              </a:rPr>
              <a:t>Deja todos los pensamientos, ríndete al vacío</a:t>
            </a:r>
          </a:p>
        </p:txBody>
      </p:sp>
      <p:sp>
        <p:nvSpPr>
          <p:cNvPr id="9232" name="Text Box 16"/>
          <p:cNvSpPr txBox="1">
            <a:spLocks noChangeArrowheads="1"/>
          </p:cNvSpPr>
          <p:nvPr/>
        </p:nvSpPr>
        <p:spPr bwMode="auto">
          <a:xfrm>
            <a:off x="2484438" y="3500438"/>
            <a:ext cx="3887787" cy="62388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shining</a:t>
            </a:r>
          </a:p>
          <a:p>
            <a:pPr>
              <a:spcBef>
                <a:spcPct val="50000"/>
              </a:spcBef>
            </a:pPr>
            <a:r>
              <a:rPr lang="es-ES" sz="1200">
                <a:solidFill>
                  <a:srgbClr val="FFFFFF"/>
                </a:solidFill>
              </a:rPr>
              <a:t>Eso es brillar</a:t>
            </a:r>
            <a:r>
              <a:rPr lang="es-ES"/>
              <a:t> </a:t>
            </a:r>
          </a:p>
        </p:txBody>
      </p:sp>
      <p:sp>
        <p:nvSpPr>
          <p:cNvPr id="9233" name="Text Box 17"/>
          <p:cNvSpPr txBox="1">
            <a:spLocks noChangeArrowheads="1"/>
          </p:cNvSpPr>
          <p:nvPr/>
        </p:nvSpPr>
        <p:spPr bwMode="auto">
          <a:xfrm>
            <a:off x="2484438" y="4292600"/>
            <a:ext cx="3887787" cy="62388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shining</a:t>
            </a:r>
          </a:p>
          <a:p>
            <a:pPr>
              <a:spcBef>
                <a:spcPct val="50000"/>
              </a:spcBef>
            </a:pPr>
            <a:r>
              <a:rPr lang="es-ES" sz="1200">
                <a:solidFill>
                  <a:srgbClr val="FFFFFF"/>
                </a:solidFill>
              </a:rPr>
              <a:t>Eso es brillar</a:t>
            </a:r>
            <a:r>
              <a:rPr lang="es-ES"/>
              <a:t> </a:t>
            </a:r>
          </a:p>
        </p:txBody>
      </p:sp>
      <p:sp>
        <p:nvSpPr>
          <p:cNvPr id="9234" name="Text Box 18"/>
          <p:cNvSpPr txBox="1">
            <a:spLocks noChangeArrowheads="1"/>
          </p:cNvSpPr>
          <p:nvPr/>
        </p:nvSpPr>
        <p:spPr bwMode="auto">
          <a:xfrm>
            <a:off x="2124075" y="5084763"/>
            <a:ext cx="4751388"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That you may see the meaning of within</a:t>
            </a:r>
          </a:p>
          <a:p>
            <a:pPr>
              <a:spcBef>
                <a:spcPct val="50000"/>
              </a:spcBef>
            </a:pPr>
            <a:r>
              <a:rPr lang="es-ES" sz="1200">
                <a:solidFill>
                  <a:schemeClr val="bg1"/>
                </a:solidFill>
              </a:rPr>
              <a:t>Que puedas ver el significado del interior</a:t>
            </a:r>
          </a:p>
        </p:txBody>
      </p:sp>
      <p:pic>
        <p:nvPicPr>
          <p:cNvPr id="14" name="Picture 50">
            <a:hlinkClick r:id="rId6"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47500">
    <p:sndAc>
      <p:stSnd>
        <p:snd r:embed="rId2" name="097.- Tomorrow never know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0"/>
                                  </p:stCondLst>
                                  <p:childTnLst>
                                    <p:set>
                                      <p:cBhvr>
                                        <p:cTn id="6" dur="1" fill="hold">
                                          <p:stCondLst>
                                            <p:cond delay="0"/>
                                          </p:stCondLst>
                                        </p:cTn>
                                        <p:tgtEl>
                                          <p:spTgt spid="9227"/>
                                        </p:tgtEl>
                                        <p:attrNameLst>
                                          <p:attrName>style.visibility</p:attrName>
                                        </p:attrNameLst>
                                      </p:cBhvr>
                                      <p:to>
                                        <p:strVal val="visible"/>
                                      </p:to>
                                    </p:set>
                                    <p:animEffect transition="in" filter="fade">
                                      <p:cBhvr>
                                        <p:cTn id="7" dur="2000"/>
                                        <p:tgtEl>
                                          <p:spTgt spid="9227"/>
                                        </p:tgtEl>
                                      </p:cBhvr>
                                    </p:animEffect>
                                  </p:childTnLst>
                                </p:cTn>
                              </p:par>
                            </p:childTnLst>
                          </p:cTn>
                        </p:par>
                        <p:par>
                          <p:cTn id="8" fill="hold">
                            <p:stCondLst>
                              <p:cond delay="12000"/>
                            </p:stCondLst>
                            <p:childTnLst>
                              <p:par>
                                <p:cTn id="9" presetID="10" presetClass="entr" presetSubtype="0" fill="hold" grpId="0" nodeType="afterEffect">
                                  <p:stCondLst>
                                    <p:cond delay="4500"/>
                                  </p:stCondLst>
                                  <p:childTnLst>
                                    <p:set>
                                      <p:cBhvr>
                                        <p:cTn id="10" dur="1" fill="hold">
                                          <p:stCondLst>
                                            <p:cond delay="0"/>
                                          </p:stCondLst>
                                        </p:cTn>
                                        <p:tgtEl>
                                          <p:spTgt spid="9229"/>
                                        </p:tgtEl>
                                        <p:attrNameLst>
                                          <p:attrName>style.visibility</p:attrName>
                                        </p:attrNameLst>
                                      </p:cBhvr>
                                      <p:to>
                                        <p:strVal val="visible"/>
                                      </p:to>
                                    </p:set>
                                    <p:animEffect transition="in" filter="fade">
                                      <p:cBhvr>
                                        <p:cTn id="11" dur="2000"/>
                                        <p:tgtEl>
                                          <p:spTgt spid="9229"/>
                                        </p:tgtEl>
                                      </p:cBhvr>
                                    </p:animEffect>
                                  </p:childTnLst>
                                </p:cTn>
                              </p:par>
                            </p:childTnLst>
                          </p:cTn>
                        </p:par>
                        <p:par>
                          <p:cTn id="12" fill="hold">
                            <p:stCondLst>
                              <p:cond delay="18500"/>
                            </p:stCondLst>
                            <p:childTnLst>
                              <p:par>
                                <p:cTn id="13" presetID="10" presetClass="entr" presetSubtype="0" fill="hold" grpId="0" nodeType="afterEffect">
                                  <p:stCondLst>
                                    <p:cond delay="1500"/>
                                  </p:stCondLst>
                                  <p:childTnLst>
                                    <p:set>
                                      <p:cBhvr>
                                        <p:cTn id="14" dur="1" fill="hold">
                                          <p:stCondLst>
                                            <p:cond delay="0"/>
                                          </p:stCondLst>
                                        </p:cTn>
                                        <p:tgtEl>
                                          <p:spTgt spid="9230"/>
                                        </p:tgtEl>
                                        <p:attrNameLst>
                                          <p:attrName>style.visibility</p:attrName>
                                        </p:attrNameLst>
                                      </p:cBhvr>
                                      <p:to>
                                        <p:strVal val="visible"/>
                                      </p:to>
                                    </p:set>
                                    <p:animEffect transition="in" filter="fade">
                                      <p:cBhvr>
                                        <p:cTn id="15" dur="2000"/>
                                        <p:tgtEl>
                                          <p:spTgt spid="9230"/>
                                        </p:tgtEl>
                                      </p:cBhvr>
                                    </p:animEffect>
                                  </p:childTnLst>
                                </p:cTn>
                              </p:par>
                            </p:childTnLst>
                          </p:cTn>
                        </p:par>
                        <p:par>
                          <p:cTn id="16" fill="hold">
                            <p:stCondLst>
                              <p:cond delay="22000"/>
                            </p:stCondLst>
                            <p:childTnLst>
                              <p:par>
                                <p:cTn id="17" presetID="10" presetClass="entr" presetSubtype="0" fill="hold" grpId="0" nodeType="afterEffect">
                                  <p:stCondLst>
                                    <p:cond delay="2500"/>
                                  </p:stCondLst>
                                  <p:childTnLst>
                                    <p:set>
                                      <p:cBhvr>
                                        <p:cTn id="18" dur="1" fill="hold">
                                          <p:stCondLst>
                                            <p:cond delay="0"/>
                                          </p:stCondLst>
                                        </p:cTn>
                                        <p:tgtEl>
                                          <p:spTgt spid="9231"/>
                                        </p:tgtEl>
                                        <p:attrNameLst>
                                          <p:attrName>style.visibility</p:attrName>
                                        </p:attrNameLst>
                                      </p:cBhvr>
                                      <p:to>
                                        <p:strVal val="visible"/>
                                      </p:to>
                                    </p:set>
                                    <p:animEffect transition="in" filter="fade">
                                      <p:cBhvr>
                                        <p:cTn id="19" dur="2000"/>
                                        <p:tgtEl>
                                          <p:spTgt spid="9231"/>
                                        </p:tgtEl>
                                      </p:cBhvr>
                                    </p:animEffect>
                                  </p:childTnLst>
                                </p:cTn>
                              </p:par>
                            </p:childTnLst>
                          </p:cTn>
                        </p:par>
                        <p:par>
                          <p:cTn id="20" fill="hold">
                            <p:stCondLst>
                              <p:cond delay="26500"/>
                            </p:stCondLst>
                            <p:childTnLst>
                              <p:par>
                                <p:cTn id="21" presetID="10" presetClass="entr" presetSubtype="0" fill="hold" grpId="0" nodeType="afterEffect">
                                  <p:stCondLst>
                                    <p:cond delay="4500"/>
                                  </p:stCondLst>
                                  <p:childTnLst>
                                    <p:set>
                                      <p:cBhvr>
                                        <p:cTn id="22" dur="1" fill="hold">
                                          <p:stCondLst>
                                            <p:cond delay="0"/>
                                          </p:stCondLst>
                                        </p:cTn>
                                        <p:tgtEl>
                                          <p:spTgt spid="9232"/>
                                        </p:tgtEl>
                                        <p:attrNameLst>
                                          <p:attrName>style.visibility</p:attrName>
                                        </p:attrNameLst>
                                      </p:cBhvr>
                                      <p:to>
                                        <p:strVal val="visible"/>
                                      </p:to>
                                    </p:set>
                                    <p:animEffect transition="in" filter="fade">
                                      <p:cBhvr>
                                        <p:cTn id="23" dur="2000"/>
                                        <p:tgtEl>
                                          <p:spTgt spid="9232"/>
                                        </p:tgtEl>
                                      </p:cBhvr>
                                    </p:animEffect>
                                  </p:childTnLst>
                                </p:cTn>
                              </p:par>
                            </p:childTnLst>
                          </p:cTn>
                        </p:par>
                        <p:par>
                          <p:cTn id="24" fill="hold">
                            <p:stCondLst>
                              <p:cond delay="33000"/>
                            </p:stCondLst>
                            <p:childTnLst>
                              <p:par>
                                <p:cTn id="25" presetID="10" presetClass="entr" presetSubtype="0" fill="hold" grpId="0" nodeType="afterEffect">
                                  <p:stCondLst>
                                    <p:cond delay="2000"/>
                                  </p:stCondLst>
                                  <p:childTnLst>
                                    <p:set>
                                      <p:cBhvr>
                                        <p:cTn id="26" dur="1" fill="hold">
                                          <p:stCondLst>
                                            <p:cond delay="0"/>
                                          </p:stCondLst>
                                        </p:cTn>
                                        <p:tgtEl>
                                          <p:spTgt spid="9233"/>
                                        </p:tgtEl>
                                        <p:attrNameLst>
                                          <p:attrName>style.visibility</p:attrName>
                                        </p:attrNameLst>
                                      </p:cBhvr>
                                      <p:to>
                                        <p:strVal val="visible"/>
                                      </p:to>
                                    </p:set>
                                    <p:animEffect transition="in" filter="fade">
                                      <p:cBhvr>
                                        <p:cTn id="27" dur="2000"/>
                                        <p:tgtEl>
                                          <p:spTgt spid="9233"/>
                                        </p:tgtEl>
                                      </p:cBhvr>
                                    </p:animEffect>
                                  </p:childTnLst>
                                </p:cTn>
                              </p:par>
                            </p:childTnLst>
                          </p:cTn>
                        </p:par>
                        <p:par>
                          <p:cTn id="28" fill="hold">
                            <p:stCondLst>
                              <p:cond delay="37000"/>
                            </p:stCondLst>
                            <p:childTnLst>
                              <p:par>
                                <p:cTn id="29" presetID="10" presetClass="entr" presetSubtype="0" fill="hold" grpId="0" nodeType="afterEffect">
                                  <p:stCondLst>
                                    <p:cond delay="2500"/>
                                  </p:stCondLst>
                                  <p:childTnLst>
                                    <p:set>
                                      <p:cBhvr>
                                        <p:cTn id="30" dur="1" fill="hold">
                                          <p:stCondLst>
                                            <p:cond delay="0"/>
                                          </p:stCondLst>
                                        </p:cTn>
                                        <p:tgtEl>
                                          <p:spTgt spid="9234"/>
                                        </p:tgtEl>
                                        <p:attrNameLst>
                                          <p:attrName>style.visibility</p:attrName>
                                        </p:attrNameLst>
                                      </p:cBhvr>
                                      <p:to>
                                        <p:strVal val="visible"/>
                                      </p:to>
                                    </p:set>
                                    <p:animEffect transition="in" filter="fade">
                                      <p:cBhvr>
                                        <p:cTn id="31" dur="2000"/>
                                        <p:tgtEl>
                                          <p:spTgt spid="9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p:bldP spid="9229" grpId="0"/>
      <p:bldP spid="9230" grpId="0"/>
      <p:bldP spid="9231" grpId="0"/>
      <p:bldP spid="9232" grpId="0"/>
      <p:bldP spid="9233" grpId="0"/>
      <p:bldP spid="92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Text Box 4"/>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33797" name="Picture 5" descr="fondo_9"/>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3798" name="Picture 6">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33800" name="Text Box 8"/>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3803" name="Text Box 11"/>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3805" name="Text Box 13"/>
          <p:cNvSpPr txBox="1">
            <a:spLocks noChangeArrowheads="1"/>
          </p:cNvSpPr>
          <p:nvPr/>
        </p:nvSpPr>
        <p:spPr bwMode="auto">
          <a:xfrm>
            <a:off x="2700338" y="620713"/>
            <a:ext cx="3744912" cy="62388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speaking</a:t>
            </a:r>
          </a:p>
          <a:p>
            <a:pPr>
              <a:spcBef>
                <a:spcPct val="50000"/>
              </a:spcBef>
            </a:pPr>
            <a:r>
              <a:rPr lang="es-ES" sz="1200">
                <a:solidFill>
                  <a:srgbClr val="FFFFFF"/>
                </a:solidFill>
              </a:rPr>
              <a:t>Eso es hablar</a:t>
            </a:r>
            <a:r>
              <a:rPr lang="es-ES"/>
              <a:t> </a:t>
            </a:r>
          </a:p>
        </p:txBody>
      </p:sp>
      <p:sp>
        <p:nvSpPr>
          <p:cNvPr id="33806" name="Text Box 14"/>
          <p:cNvSpPr txBox="1">
            <a:spLocks noChangeArrowheads="1"/>
          </p:cNvSpPr>
          <p:nvPr/>
        </p:nvSpPr>
        <p:spPr bwMode="auto">
          <a:xfrm>
            <a:off x="2700338" y="1484313"/>
            <a:ext cx="3744912" cy="62388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speaking</a:t>
            </a:r>
          </a:p>
          <a:p>
            <a:pPr>
              <a:spcBef>
                <a:spcPct val="50000"/>
              </a:spcBef>
            </a:pPr>
            <a:r>
              <a:rPr lang="es-ES" sz="1200">
                <a:solidFill>
                  <a:srgbClr val="FFFFFF"/>
                </a:solidFill>
              </a:rPr>
              <a:t>Eso es hablar</a:t>
            </a:r>
            <a:r>
              <a:rPr lang="es-ES"/>
              <a:t> </a:t>
            </a:r>
          </a:p>
        </p:txBody>
      </p:sp>
      <p:sp>
        <p:nvSpPr>
          <p:cNvPr id="33807" name="Text Box 15"/>
          <p:cNvSpPr txBox="1">
            <a:spLocks noChangeArrowheads="1"/>
          </p:cNvSpPr>
          <p:nvPr/>
        </p:nvSpPr>
        <p:spPr bwMode="auto">
          <a:xfrm>
            <a:off x="2268538" y="2276475"/>
            <a:ext cx="4751387" cy="57943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That love is all and love is everyone</a:t>
            </a:r>
            <a:r>
              <a:rPr lang="es-ES"/>
              <a:t> </a:t>
            </a:r>
          </a:p>
          <a:p>
            <a:pPr>
              <a:spcBef>
                <a:spcPct val="50000"/>
              </a:spcBef>
            </a:pPr>
            <a:r>
              <a:rPr lang="es-ES" sz="1200">
                <a:solidFill>
                  <a:srgbClr val="FFFFFF"/>
                </a:solidFill>
              </a:rPr>
              <a:t>Que el amor es todo y el amor es de todo el mundo</a:t>
            </a:r>
          </a:p>
        </p:txBody>
      </p:sp>
      <p:sp>
        <p:nvSpPr>
          <p:cNvPr id="33808" name="Text Box 16"/>
          <p:cNvSpPr txBox="1">
            <a:spLocks noChangeArrowheads="1"/>
          </p:cNvSpPr>
          <p:nvPr/>
        </p:nvSpPr>
        <p:spPr bwMode="auto">
          <a:xfrm>
            <a:off x="3563938" y="3068638"/>
            <a:ext cx="2016125"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knowing</a:t>
            </a:r>
            <a:r>
              <a:rPr lang="es-ES"/>
              <a:t> </a:t>
            </a:r>
          </a:p>
          <a:p>
            <a:pPr>
              <a:spcBef>
                <a:spcPct val="50000"/>
              </a:spcBef>
            </a:pPr>
            <a:r>
              <a:rPr lang="es-ES" sz="1200">
                <a:solidFill>
                  <a:srgbClr val="FFFFFF"/>
                </a:solidFill>
              </a:rPr>
              <a:t>Eso es saber</a:t>
            </a:r>
          </a:p>
        </p:txBody>
      </p:sp>
      <p:sp>
        <p:nvSpPr>
          <p:cNvPr id="33809" name="Text Box 17"/>
          <p:cNvSpPr txBox="1">
            <a:spLocks noChangeArrowheads="1"/>
          </p:cNvSpPr>
          <p:nvPr/>
        </p:nvSpPr>
        <p:spPr bwMode="auto">
          <a:xfrm>
            <a:off x="3563938" y="3789363"/>
            <a:ext cx="2016125"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knowing</a:t>
            </a:r>
            <a:r>
              <a:rPr lang="es-ES"/>
              <a:t> </a:t>
            </a:r>
          </a:p>
          <a:p>
            <a:pPr>
              <a:spcBef>
                <a:spcPct val="50000"/>
              </a:spcBef>
            </a:pPr>
            <a:r>
              <a:rPr lang="es-ES" sz="1200">
                <a:solidFill>
                  <a:srgbClr val="FFFFFF"/>
                </a:solidFill>
              </a:rPr>
              <a:t>Eso es saber</a:t>
            </a:r>
          </a:p>
        </p:txBody>
      </p:sp>
      <p:sp>
        <p:nvSpPr>
          <p:cNvPr id="33810" name="Text Box 18"/>
          <p:cNvSpPr txBox="1">
            <a:spLocks noChangeArrowheads="1"/>
          </p:cNvSpPr>
          <p:nvPr/>
        </p:nvSpPr>
        <p:spPr bwMode="auto">
          <a:xfrm>
            <a:off x="2268538" y="4581525"/>
            <a:ext cx="4679950" cy="62388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When ignorance and haste may mourn the dead</a:t>
            </a:r>
          </a:p>
          <a:p>
            <a:pPr>
              <a:spcBef>
                <a:spcPct val="50000"/>
              </a:spcBef>
            </a:pPr>
            <a:r>
              <a:rPr lang="es-ES" sz="1200">
                <a:solidFill>
                  <a:srgbClr val="FFFFFF"/>
                </a:solidFill>
              </a:rPr>
              <a:t>Cuando la ignorancia y la prisa pueden llorar a los muertos</a:t>
            </a:r>
            <a:r>
              <a:rPr lang="es-ES"/>
              <a:t> </a:t>
            </a:r>
          </a:p>
        </p:txBody>
      </p:sp>
      <p:sp>
        <p:nvSpPr>
          <p:cNvPr id="33811" name="Text Box 19"/>
          <p:cNvSpPr txBox="1">
            <a:spLocks noChangeArrowheads="1"/>
          </p:cNvSpPr>
          <p:nvPr/>
        </p:nvSpPr>
        <p:spPr bwMode="auto">
          <a:xfrm>
            <a:off x="3276600" y="5445125"/>
            <a:ext cx="2590800" cy="62388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believing</a:t>
            </a:r>
          </a:p>
          <a:p>
            <a:pPr>
              <a:spcBef>
                <a:spcPct val="50000"/>
              </a:spcBef>
            </a:pPr>
            <a:r>
              <a:rPr lang="es-ES" sz="1200">
                <a:solidFill>
                  <a:srgbClr val="FFFFFF"/>
                </a:solidFill>
              </a:rPr>
              <a:t>Eso es creer</a:t>
            </a:r>
            <a:r>
              <a:rPr lang="es-ES">
                <a:solidFill>
                  <a:srgbClr val="66FF33"/>
                </a:solidFill>
              </a:rPr>
              <a:t> </a:t>
            </a:r>
          </a:p>
        </p:txBody>
      </p:sp>
      <p:pic>
        <p:nvPicPr>
          <p:cNvPr id="15"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6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80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500"/>
                                  </p:stCondLst>
                                  <p:childTnLst>
                                    <p:set>
                                      <p:cBhvr>
                                        <p:cTn id="9" dur="1" fill="hold">
                                          <p:stCondLst>
                                            <p:cond delay="0"/>
                                          </p:stCondLst>
                                        </p:cTn>
                                        <p:tgtEl>
                                          <p:spTgt spid="33806"/>
                                        </p:tgtEl>
                                        <p:attrNameLst>
                                          <p:attrName>style.visibility</p:attrName>
                                        </p:attrNameLst>
                                      </p:cBhvr>
                                      <p:to>
                                        <p:strVal val="visible"/>
                                      </p:to>
                                    </p:set>
                                    <p:animEffect transition="in" filter="fade">
                                      <p:cBhvr>
                                        <p:cTn id="10" dur="2000"/>
                                        <p:tgtEl>
                                          <p:spTgt spid="33806"/>
                                        </p:tgtEl>
                                      </p:cBhvr>
                                    </p:animEffect>
                                  </p:childTnLst>
                                </p:cTn>
                              </p:par>
                            </p:childTnLst>
                          </p:cTn>
                        </p:par>
                        <p:par>
                          <p:cTn id="11" fill="hold">
                            <p:stCondLst>
                              <p:cond delay="4500"/>
                            </p:stCondLst>
                            <p:childTnLst>
                              <p:par>
                                <p:cTn id="12" presetID="10" presetClass="entr" presetSubtype="0" fill="hold" grpId="0" nodeType="afterEffect">
                                  <p:stCondLst>
                                    <p:cond delay="32500"/>
                                  </p:stCondLst>
                                  <p:childTnLst>
                                    <p:set>
                                      <p:cBhvr>
                                        <p:cTn id="13" dur="1" fill="hold">
                                          <p:stCondLst>
                                            <p:cond delay="0"/>
                                          </p:stCondLst>
                                        </p:cTn>
                                        <p:tgtEl>
                                          <p:spTgt spid="33807"/>
                                        </p:tgtEl>
                                        <p:attrNameLst>
                                          <p:attrName>style.visibility</p:attrName>
                                        </p:attrNameLst>
                                      </p:cBhvr>
                                      <p:to>
                                        <p:strVal val="visible"/>
                                      </p:to>
                                    </p:set>
                                    <p:animEffect transition="in" filter="fade">
                                      <p:cBhvr>
                                        <p:cTn id="14" dur="2000"/>
                                        <p:tgtEl>
                                          <p:spTgt spid="33807"/>
                                        </p:tgtEl>
                                      </p:cBhvr>
                                    </p:animEffect>
                                  </p:childTnLst>
                                </p:cTn>
                              </p:par>
                            </p:childTnLst>
                          </p:cTn>
                        </p:par>
                        <p:par>
                          <p:cTn id="15" fill="hold">
                            <p:stCondLst>
                              <p:cond delay="39000"/>
                            </p:stCondLst>
                            <p:childTnLst>
                              <p:par>
                                <p:cTn id="16" presetID="10" presetClass="entr" presetSubtype="0" fill="hold" grpId="0" nodeType="afterEffect">
                                  <p:stCondLst>
                                    <p:cond delay="5000"/>
                                  </p:stCondLst>
                                  <p:childTnLst>
                                    <p:set>
                                      <p:cBhvr>
                                        <p:cTn id="17" dur="1" fill="hold">
                                          <p:stCondLst>
                                            <p:cond delay="0"/>
                                          </p:stCondLst>
                                        </p:cTn>
                                        <p:tgtEl>
                                          <p:spTgt spid="33808"/>
                                        </p:tgtEl>
                                        <p:attrNameLst>
                                          <p:attrName>style.visibility</p:attrName>
                                        </p:attrNameLst>
                                      </p:cBhvr>
                                      <p:to>
                                        <p:strVal val="visible"/>
                                      </p:to>
                                    </p:set>
                                    <p:animEffect transition="in" filter="fade">
                                      <p:cBhvr>
                                        <p:cTn id="18" dur="2000"/>
                                        <p:tgtEl>
                                          <p:spTgt spid="33808"/>
                                        </p:tgtEl>
                                      </p:cBhvr>
                                    </p:animEffect>
                                  </p:childTnLst>
                                </p:cTn>
                              </p:par>
                            </p:childTnLst>
                          </p:cTn>
                        </p:par>
                        <p:par>
                          <p:cTn id="19" fill="hold">
                            <p:stCondLst>
                              <p:cond delay="46000"/>
                            </p:stCondLst>
                            <p:childTnLst>
                              <p:par>
                                <p:cTn id="20" presetID="10" presetClass="entr" presetSubtype="0" fill="hold" grpId="0" nodeType="afterEffect">
                                  <p:stCondLst>
                                    <p:cond delay="1500"/>
                                  </p:stCondLst>
                                  <p:childTnLst>
                                    <p:set>
                                      <p:cBhvr>
                                        <p:cTn id="21" dur="1" fill="hold">
                                          <p:stCondLst>
                                            <p:cond delay="0"/>
                                          </p:stCondLst>
                                        </p:cTn>
                                        <p:tgtEl>
                                          <p:spTgt spid="33809"/>
                                        </p:tgtEl>
                                        <p:attrNameLst>
                                          <p:attrName>style.visibility</p:attrName>
                                        </p:attrNameLst>
                                      </p:cBhvr>
                                      <p:to>
                                        <p:strVal val="visible"/>
                                      </p:to>
                                    </p:set>
                                    <p:animEffect transition="in" filter="fade">
                                      <p:cBhvr>
                                        <p:cTn id="22" dur="2000"/>
                                        <p:tgtEl>
                                          <p:spTgt spid="33809"/>
                                        </p:tgtEl>
                                      </p:cBhvr>
                                    </p:animEffect>
                                  </p:childTnLst>
                                </p:cTn>
                              </p:par>
                            </p:childTnLst>
                          </p:cTn>
                        </p:par>
                        <p:par>
                          <p:cTn id="23" fill="hold">
                            <p:stCondLst>
                              <p:cond delay="49500"/>
                            </p:stCondLst>
                            <p:childTnLst>
                              <p:par>
                                <p:cTn id="24" presetID="10" presetClass="entr" presetSubtype="0" fill="hold" grpId="0" nodeType="afterEffect">
                                  <p:stCondLst>
                                    <p:cond delay="3000"/>
                                  </p:stCondLst>
                                  <p:childTnLst>
                                    <p:set>
                                      <p:cBhvr>
                                        <p:cTn id="25" dur="1" fill="hold">
                                          <p:stCondLst>
                                            <p:cond delay="0"/>
                                          </p:stCondLst>
                                        </p:cTn>
                                        <p:tgtEl>
                                          <p:spTgt spid="33810"/>
                                        </p:tgtEl>
                                        <p:attrNameLst>
                                          <p:attrName>style.visibility</p:attrName>
                                        </p:attrNameLst>
                                      </p:cBhvr>
                                      <p:to>
                                        <p:strVal val="visible"/>
                                      </p:to>
                                    </p:set>
                                    <p:animEffect transition="in" filter="fade">
                                      <p:cBhvr>
                                        <p:cTn id="26" dur="2000"/>
                                        <p:tgtEl>
                                          <p:spTgt spid="33810"/>
                                        </p:tgtEl>
                                      </p:cBhvr>
                                    </p:animEffect>
                                  </p:childTnLst>
                                </p:cTn>
                              </p:par>
                            </p:childTnLst>
                          </p:cTn>
                        </p:par>
                        <p:par>
                          <p:cTn id="27" fill="hold">
                            <p:stCondLst>
                              <p:cond delay="54500"/>
                            </p:stCondLst>
                            <p:childTnLst>
                              <p:par>
                                <p:cTn id="28" presetID="10" presetClass="entr" presetSubtype="0" fill="hold" grpId="0" nodeType="afterEffect">
                                  <p:stCondLst>
                                    <p:cond delay="4500"/>
                                  </p:stCondLst>
                                  <p:childTnLst>
                                    <p:set>
                                      <p:cBhvr>
                                        <p:cTn id="29" dur="1" fill="hold">
                                          <p:stCondLst>
                                            <p:cond delay="0"/>
                                          </p:stCondLst>
                                        </p:cTn>
                                        <p:tgtEl>
                                          <p:spTgt spid="33811"/>
                                        </p:tgtEl>
                                        <p:attrNameLst>
                                          <p:attrName>style.visibility</p:attrName>
                                        </p:attrNameLst>
                                      </p:cBhvr>
                                      <p:to>
                                        <p:strVal val="visible"/>
                                      </p:to>
                                    </p:set>
                                    <p:animEffect transition="in" filter="fade">
                                      <p:cBhvr>
                                        <p:cTn id="30" dur="2000"/>
                                        <p:tgtEl>
                                          <p:spTgt spid="33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p:bldP spid="33806" grpId="0"/>
      <p:bldP spid="33807" grpId="0"/>
      <p:bldP spid="33808" grpId="0"/>
      <p:bldP spid="33809" grpId="0"/>
      <p:bldP spid="33810" grpId="0"/>
      <p:bldP spid="338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fondo_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4826" name="Text Box 10"/>
          <p:cNvSpPr txBox="1">
            <a:spLocks noChangeArrowheads="1"/>
          </p:cNvSpPr>
          <p:nvPr/>
        </p:nvSpPr>
        <p:spPr bwMode="auto">
          <a:xfrm>
            <a:off x="3132138" y="476250"/>
            <a:ext cx="2590800" cy="62388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believing</a:t>
            </a:r>
          </a:p>
          <a:p>
            <a:pPr>
              <a:spcBef>
                <a:spcPct val="50000"/>
              </a:spcBef>
            </a:pPr>
            <a:r>
              <a:rPr lang="es-ES" sz="1200">
                <a:solidFill>
                  <a:srgbClr val="FFFFFF"/>
                </a:solidFill>
              </a:rPr>
              <a:t>Eso es creer</a:t>
            </a:r>
            <a:r>
              <a:rPr lang="es-ES">
                <a:solidFill>
                  <a:srgbClr val="66FF33"/>
                </a:solidFill>
              </a:rPr>
              <a:t> </a:t>
            </a:r>
          </a:p>
        </p:txBody>
      </p:sp>
      <p:sp>
        <p:nvSpPr>
          <p:cNvPr id="34827" name="Text Box 11"/>
          <p:cNvSpPr txBox="1">
            <a:spLocks noChangeArrowheads="1"/>
          </p:cNvSpPr>
          <p:nvPr/>
        </p:nvSpPr>
        <p:spPr bwMode="auto">
          <a:xfrm>
            <a:off x="2339975" y="1341438"/>
            <a:ext cx="4321175" cy="62388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But listen to the colour of your</a:t>
            </a:r>
            <a:r>
              <a:rPr lang="es-ES"/>
              <a:t> </a:t>
            </a:r>
            <a:r>
              <a:rPr lang="es-ES">
                <a:solidFill>
                  <a:srgbClr val="66FF33"/>
                </a:solidFill>
              </a:rPr>
              <a:t>dreams</a:t>
            </a:r>
          </a:p>
          <a:p>
            <a:pPr>
              <a:spcBef>
                <a:spcPct val="50000"/>
              </a:spcBef>
            </a:pPr>
            <a:r>
              <a:rPr lang="es-ES" sz="1200">
                <a:solidFill>
                  <a:srgbClr val="FFFFFF"/>
                </a:solidFill>
              </a:rPr>
              <a:t>Pero escucha el color de tus sueños</a:t>
            </a:r>
            <a:r>
              <a:rPr lang="es-ES"/>
              <a:t> </a:t>
            </a:r>
          </a:p>
        </p:txBody>
      </p:sp>
      <p:sp>
        <p:nvSpPr>
          <p:cNvPr id="34828" name="Text Box 12"/>
          <p:cNvSpPr txBox="1">
            <a:spLocks noChangeArrowheads="1"/>
          </p:cNvSpPr>
          <p:nvPr/>
        </p:nvSpPr>
        <p:spPr bwMode="auto">
          <a:xfrm>
            <a:off x="3348038" y="2205038"/>
            <a:ext cx="2232025"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not living</a:t>
            </a:r>
            <a:r>
              <a:rPr lang="es-ES"/>
              <a:t> </a:t>
            </a:r>
          </a:p>
          <a:p>
            <a:pPr>
              <a:spcBef>
                <a:spcPct val="50000"/>
              </a:spcBef>
            </a:pPr>
            <a:r>
              <a:rPr lang="es-ES" sz="1200">
                <a:solidFill>
                  <a:srgbClr val="FFFFFF"/>
                </a:solidFill>
              </a:rPr>
              <a:t>Eso es no vivir</a:t>
            </a:r>
          </a:p>
        </p:txBody>
      </p:sp>
      <p:sp>
        <p:nvSpPr>
          <p:cNvPr id="34829" name="Text Box 13"/>
          <p:cNvSpPr txBox="1">
            <a:spLocks noChangeArrowheads="1"/>
          </p:cNvSpPr>
          <p:nvPr/>
        </p:nvSpPr>
        <p:spPr bwMode="auto">
          <a:xfrm>
            <a:off x="3348038" y="2997200"/>
            <a:ext cx="2232025" cy="57943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It is not living</a:t>
            </a:r>
            <a:r>
              <a:rPr lang="es-ES"/>
              <a:t> </a:t>
            </a:r>
          </a:p>
          <a:p>
            <a:pPr>
              <a:spcBef>
                <a:spcPct val="50000"/>
              </a:spcBef>
            </a:pPr>
            <a:r>
              <a:rPr lang="es-ES" sz="1200">
                <a:solidFill>
                  <a:srgbClr val="FFFFFF"/>
                </a:solidFill>
              </a:rPr>
              <a:t>Eso es no vivir</a:t>
            </a:r>
          </a:p>
        </p:txBody>
      </p:sp>
      <p:sp>
        <p:nvSpPr>
          <p:cNvPr id="34830" name="Text Box 14"/>
          <p:cNvSpPr txBox="1">
            <a:spLocks noChangeArrowheads="1"/>
          </p:cNvSpPr>
          <p:nvPr/>
        </p:nvSpPr>
        <p:spPr bwMode="auto">
          <a:xfrm>
            <a:off x="2484438" y="3789363"/>
            <a:ext cx="4032250"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Or play the game existence to the</a:t>
            </a:r>
            <a:r>
              <a:rPr lang="es-ES"/>
              <a:t> </a:t>
            </a:r>
            <a:r>
              <a:rPr lang="es-ES">
                <a:solidFill>
                  <a:srgbClr val="66FF33"/>
                </a:solidFill>
              </a:rPr>
              <a:t>end</a:t>
            </a:r>
          </a:p>
          <a:p>
            <a:pPr>
              <a:spcBef>
                <a:spcPct val="50000"/>
              </a:spcBef>
            </a:pPr>
            <a:r>
              <a:rPr lang="es-ES" sz="1200">
                <a:solidFill>
                  <a:srgbClr val="FFFFFF"/>
                </a:solidFill>
              </a:rPr>
              <a:t>O jugar el juego existencial hasta el fin</a:t>
            </a:r>
          </a:p>
        </p:txBody>
      </p:sp>
      <p:sp>
        <p:nvSpPr>
          <p:cNvPr id="34831" name="Text Box 15"/>
          <p:cNvSpPr txBox="1">
            <a:spLocks noChangeArrowheads="1"/>
          </p:cNvSpPr>
          <p:nvPr/>
        </p:nvSpPr>
        <p:spPr bwMode="auto">
          <a:xfrm>
            <a:off x="3276600" y="4581525"/>
            <a:ext cx="2520950" cy="579438"/>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Of the beginning</a:t>
            </a:r>
            <a:r>
              <a:rPr lang="es-ES"/>
              <a:t> </a:t>
            </a:r>
          </a:p>
          <a:p>
            <a:pPr>
              <a:spcBef>
                <a:spcPct val="50000"/>
              </a:spcBef>
            </a:pPr>
            <a:r>
              <a:rPr lang="es-ES" sz="1200">
                <a:solidFill>
                  <a:srgbClr val="FFFFFF"/>
                </a:solidFill>
              </a:rPr>
              <a:t>Del principio</a:t>
            </a:r>
          </a:p>
        </p:txBody>
      </p:sp>
      <p:sp>
        <p:nvSpPr>
          <p:cNvPr id="34832" name="Text Box 16"/>
          <p:cNvSpPr txBox="1">
            <a:spLocks noChangeArrowheads="1"/>
          </p:cNvSpPr>
          <p:nvPr/>
        </p:nvSpPr>
        <p:spPr bwMode="auto">
          <a:xfrm>
            <a:off x="3348038" y="5373688"/>
            <a:ext cx="2520950" cy="579437"/>
          </a:xfrm>
          <a:prstGeom prst="rect">
            <a:avLst/>
          </a:prstGeom>
          <a:noFill/>
          <a:ln w="9525">
            <a:noFill/>
            <a:miter lim="800000"/>
            <a:headEnd/>
            <a:tailEnd/>
          </a:ln>
          <a:effectLst/>
        </p:spPr>
        <p:txBody>
          <a:bodyPr>
            <a:spAutoFit/>
          </a:bodyPr>
          <a:lstStyle/>
          <a:p>
            <a:pPr>
              <a:spcBef>
                <a:spcPct val="50000"/>
              </a:spcBef>
            </a:pPr>
            <a:r>
              <a:rPr lang="es-ES">
                <a:solidFill>
                  <a:srgbClr val="66FF33"/>
                </a:solidFill>
              </a:rPr>
              <a:t>Of the beginning ……..</a:t>
            </a:r>
            <a:r>
              <a:rPr lang="es-ES"/>
              <a:t> </a:t>
            </a:r>
          </a:p>
          <a:p>
            <a:pPr>
              <a:spcBef>
                <a:spcPct val="50000"/>
              </a:spcBef>
            </a:pPr>
            <a:r>
              <a:rPr lang="es-ES" sz="1200">
                <a:solidFill>
                  <a:srgbClr val="FFFFFF"/>
                </a:solidFill>
              </a:rPr>
              <a:t>Del principio ………..</a:t>
            </a:r>
          </a:p>
        </p:txBody>
      </p:sp>
      <p:pic>
        <p:nvPicPr>
          <p:cNvPr id="34833" name="Picture 17">
            <a:hlinkClick r:id="rId3" action="ppaction://hlinksldjump"/>
          </p:cNvPr>
          <p:cNvPicPr>
            <a:picLocks noChangeAspect="1" noChangeArrowheads="1"/>
          </p:cNvPicPr>
          <p:nvPr/>
        </p:nvPicPr>
        <p:blipFill>
          <a:blip r:embed="rId4"/>
          <a:srcRect/>
          <a:stretch>
            <a:fillRect/>
          </a:stretch>
        </p:blipFill>
        <p:spPr bwMode="auto">
          <a:xfrm>
            <a:off x="6732588" y="6092825"/>
            <a:ext cx="504825" cy="249238"/>
          </a:xfrm>
          <a:prstGeom prst="rect">
            <a:avLst/>
          </a:prstGeom>
          <a:noFill/>
          <a:ln w="9525">
            <a:noFill/>
            <a:miter lim="800000"/>
            <a:headEnd/>
            <a:tailEnd/>
          </a:ln>
          <a:effectLst/>
        </p:spPr>
      </p:pic>
      <p:sp>
        <p:nvSpPr>
          <p:cNvPr id="34834" name="Text Box 18"/>
          <p:cNvSpPr txBox="1">
            <a:spLocks noChangeArrowheads="1"/>
          </p:cNvSpPr>
          <p:nvPr/>
        </p:nvSpPr>
        <p:spPr bwMode="auto">
          <a:xfrm>
            <a:off x="6443663" y="6381750"/>
            <a:ext cx="935037"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pic>
        <p:nvPicPr>
          <p:cNvPr id="34835" name="Picture 19">
            <a:hlinkClick r:id="" action="ppaction://hlinkshowjump?jump=nextslide"/>
          </p:cNvPr>
          <p:cNvPicPr>
            <a:picLocks noChangeAspect="1" noChangeArrowheads="1"/>
          </p:cNvPicPr>
          <p:nvPr/>
        </p:nvPicPr>
        <p:blipFill>
          <a:blip r:embed="rId4"/>
          <a:srcRect/>
          <a:stretch>
            <a:fillRect/>
          </a:stretch>
        </p:blipFill>
        <p:spPr bwMode="auto">
          <a:xfrm>
            <a:off x="7596188" y="6092825"/>
            <a:ext cx="504825" cy="249238"/>
          </a:xfrm>
          <a:prstGeom prst="rect">
            <a:avLst/>
          </a:prstGeom>
          <a:noFill/>
          <a:ln w="9525">
            <a:noFill/>
            <a:miter lim="800000"/>
            <a:headEnd/>
            <a:tailEnd/>
          </a:ln>
          <a:effectLst/>
        </p:spPr>
      </p:pic>
      <p:sp>
        <p:nvSpPr>
          <p:cNvPr id="34836" name="Text Box 20"/>
          <p:cNvSpPr txBox="1">
            <a:spLocks noChangeArrowheads="1"/>
          </p:cNvSpPr>
          <p:nvPr/>
        </p:nvSpPr>
        <p:spPr bwMode="auto">
          <a:xfrm>
            <a:off x="7092950" y="6384925"/>
            <a:ext cx="1439863" cy="4730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SIGUIENTE</a:t>
            </a:r>
          </a:p>
          <a:p>
            <a:pPr>
              <a:spcBef>
                <a:spcPct val="50000"/>
              </a:spcBef>
            </a:pPr>
            <a:r>
              <a:rPr lang="es-ES" sz="1000" i="1">
                <a:solidFill>
                  <a:srgbClr val="FFFFFF"/>
                </a:solidFill>
              </a:rPr>
              <a:t>CANCION</a:t>
            </a:r>
          </a:p>
        </p:txBody>
      </p:sp>
      <p:sp>
        <p:nvSpPr>
          <p:cNvPr id="34838" name="Text Box 22"/>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16"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4826"/>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3500"/>
                                  </p:stCondLst>
                                  <p:childTnLst>
                                    <p:set>
                                      <p:cBhvr>
                                        <p:cTn id="9" dur="1" fill="hold">
                                          <p:stCondLst>
                                            <p:cond delay="0"/>
                                          </p:stCondLst>
                                        </p:cTn>
                                        <p:tgtEl>
                                          <p:spTgt spid="34827"/>
                                        </p:tgtEl>
                                        <p:attrNameLst>
                                          <p:attrName>style.visibility</p:attrName>
                                        </p:attrNameLst>
                                      </p:cBhvr>
                                      <p:to>
                                        <p:strVal val="visible"/>
                                      </p:to>
                                    </p:set>
                                    <p:animEffect transition="in" filter="fade">
                                      <p:cBhvr>
                                        <p:cTn id="10" dur="2000"/>
                                        <p:tgtEl>
                                          <p:spTgt spid="34827"/>
                                        </p:tgtEl>
                                      </p:cBhvr>
                                    </p:animEffect>
                                  </p:childTnLst>
                                </p:cTn>
                              </p:par>
                            </p:childTnLst>
                          </p:cTn>
                        </p:par>
                        <p:par>
                          <p:cTn id="11" fill="hold">
                            <p:stCondLst>
                              <p:cond delay="5500"/>
                            </p:stCondLst>
                            <p:childTnLst>
                              <p:par>
                                <p:cTn id="12" presetID="10" presetClass="entr" presetSubtype="0" fill="hold" grpId="0" nodeType="afterEffect">
                                  <p:stCondLst>
                                    <p:cond delay="5000"/>
                                  </p:stCondLst>
                                  <p:childTnLst>
                                    <p:set>
                                      <p:cBhvr>
                                        <p:cTn id="13" dur="1" fill="hold">
                                          <p:stCondLst>
                                            <p:cond delay="0"/>
                                          </p:stCondLst>
                                        </p:cTn>
                                        <p:tgtEl>
                                          <p:spTgt spid="34828"/>
                                        </p:tgtEl>
                                        <p:attrNameLst>
                                          <p:attrName>style.visibility</p:attrName>
                                        </p:attrNameLst>
                                      </p:cBhvr>
                                      <p:to>
                                        <p:strVal val="visible"/>
                                      </p:to>
                                    </p:set>
                                    <p:animEffect transition="in" filter="fade">
                                      <p:cBhvr>
                                        <p:cTn id="14" dur="2000"/>
                                        <p:tgtEl>
                                          <p:spTgt spid="34828"/>
                                        </p:tgtEl>
                                      </p:cBhvr>
                                    </p:animEffect>
                                  </p:childTnLst>
                                </p:cTn>
                              </p:par>
                            </p:childTnLst>
                          </p:cTn>
                        </p:par>
                        <p:par>
                          <p:cTn id="15" fill="hold">
                            <p:stCondLst>
                              <p:cond delay="12500"/>
                            </p:stCondLst>
                            <p:childTnLst>
                              <p:par>
                                <p:cTn id="16" presetID="10" presetClass="entr" presetSubtype="0" fill="hold" grpId="0" nodeType="afterEffect">
                                  <p:stCondLst>
                                    <p:cond delay="1500"/>
                                  </p:stCondLst>
                                  <p:childTnLst>
                                    <p:set>
                                      <p:cBhvr>
                                        <p:cTn id="17" dur="1" fill="hold">
                                          <p:stCondLst>
                                            <p:cond delay="0"/>
                                          </p:stCondLst>
                                        </p:cTn>
                                        <p:tgtEl>
                                          <p:spTgt spid="34829"/>
                                        </p:tgtEl>
                                        <p:attrNameLst>
                                          <p:attrName>style.visibility</p:attrName>
                                        </p:attrNameLst>
                                      </p:cBhvr>
                                      <p:to>
                                        <p:strVal val="visible"/>
                                      </p:to>
                                    </p:set>
                                    <p:animEffect transition="in" filter="fade">
                                      <p:cBhvr>
                                        <p:cTn id="18" dur="2000"/>
                                        <p:tgtEl>
                                          <p:spTgt spid="34829"/>
                                        </p:tgtEl>
                                      </p:cBhvr>
                                    </p:animEffect>
                                  </p:childTnLst>
                                </p:cTn>
                              </p:par>
                            </p:childTnLst>
                          </p:cTn>
                        </p:par>
                        <p:par>
                          <p:cTn id="19" fill="hold">
                            <p:stCondLst>
                              <p:cond delay="16000"/>
                            </p:stCondLst>
                            <p:childTnLst>
                              <p:par>
                                <p:cTn id="20" presetID="10" presetClass="entr" presetSubtype="0" fill="hold" grpId="0" nodeType="afterEffect">
                                  <p:stCondLst>
                                    <p:cond delay="2500"/>
                                  </p:stCondLst>
                                  <p:childTnLst>
                                    <p:set>
                                      <p:cBhvr>
                                        <p:cTn id="21" dur="1" fill="hold">
                                          <p:stCondLst>
                                            <p:cond delay="0"/>
                                          </p:stCondLst>
                                        </p:cTn>
                                        <p:tgtEl>
                                          <p:spTgt spid="34830"/>
                                        </p:tgtEl>
                                        <p:attrNameLst>
                                          <p:attrName>style.visibility</p:attrName>
                                        </p:attrNameLst>
                                      </p:cBhvr>
                                      <p:to>
                                        <p:strVal val="visible"/>
                                      </p:to>
                                    </p:set>
                                    <p:animEffect transition="in" filter="fade">
                                      <p:cBhvr>
                                        <p:cTn id="22" dur="2000"/>
                                        <p:tgtEl>
                                          <p:spTgt spid="34830"/>
                                        </p:tgtEl>
                                      </p:cBhvr>
                                    </p:animEffect>
                                  </p:childTnLst>
                                </p:cTn>
                              </p:par>
                            </p:childTnLst>
                          </p:cTn>
                        </p:par>
                        <p:par>
                          <p:cTn id="23" fill="hold">
                            <p:stCondLst>
                              <p:cond delay="20500"/>
                            </p:stCondLst>
                            <p:childTnLst>
                              <p:par>
                                <p:cTn id="24" presetID="10" presetClass="entr" presetSubtype="0" fill="hold" grpId="0" nodeType="afterEffect">
                                  <p:stCondLst>
                                    <p:cond delay="5000"/>
                                  </p:stCondLst>
                                  <p:childTnLst>
                                    <p:set>
                                      <p:cBhvr>
                                        <p:cTn id="25" dur="1" fill="hold">
                                          <p:stCondLst>
                                            <p:cond delay="0"/>
                                          </p:stCondLst>
                                        </p:cTn>
                                        <p:tgtEl>
                                          <p:spTgt spid="34831"/>
                                        </p:tgtEl>
                                        <p:attrNameLst>
                                          <p:attrName>style.visibility</p:attrName>
                                        </p:attrNameLst>
                                      </p:cBhvr>
                                      <p:to>
                                        <p:strVal val="visible"/>
                                      </p:to>
                                    </p:set>
                                    <p:animEffect transition="in" filter="fade">
                                      <p:cBhvr>
                                        <p:cTn id="26" dur="2000"/>
                                        <p:tgtEl>
                                          <p:spTgt spid="34831"/>
                                        </p:tgtEl>
                                      </p:cBhvr>
                                    </p:animEffect>
                                  </p:childTnLst>
                                </p:cTn>
                              </p:par>
                            </p:childTnLst>
                          </p:cTn>
                        </p:par>
                        <p:par>
                          <p:cTn id="27" fill="hold">
                            <p:stCondLst>
                              <p:cond delay="27500"/>
                            </p:stCondLst>
                            <p:childTnLst>
                              <p:par>
                                <p:cTn id="28" presetID="10" presetClass="entr" presetSubtype="0" fill="hold" grpId="0" nodeType="afterEffect">
                                  <p:stCondLst>
                                    <p:cond delay="1500"/>
                                  </p:stCondLst>
                                  <p:childTnLst>
                                    <p:set>
                                      <p:cBhvr>
                                        <p:cTn id="29" dur="1" fill="hold">
                                          <p:stCondLst>
                                            <p:cond delay="0"/>
                                          </p:stCondLst>
                                        </p:cTn>
                                        <p:tgtEl>
                                          <p:spTgt spid="34832"/>
                                        </p:tgtEl>
                                        <p:attrNameLst>
                                          <p:attrName>style.visibility</p:attrName>
                                        </p:attrNameLst>
                                      </p:cBhvr>
                                      <p:to>
                                        <p:strVal val="visible"/>
                                      </p:to>
                                    </p:set>
                                    <p:animEffect transition="in" filter="fade">
                                      <p:cBhvr>
                                        <p:cTn id="30" dur="2000"/>
                                        <p:tgtEl>
                                          <p:spTgt spid="34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6" grpId="0"/>
      <p:bldP spid="34827" grpId="0"/>
      <p:bldP spid="34828" grpId="0"/>
      <p:bldP spid="34829" grpId="0"/>
      <p:bldP spid="34830" grpId="0"/>
      <p:bldP spid="34831" grpId="0"/>
      <p:bldP spid="348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hlinkClick r:id="rId2" action="ppaction://hlinksldjump"/>
          </p:cNvPr>
          <p:cNvPicPr>
            <a:picLocks noChangeAspect="1" noChangeArrowheads="1"/>
          </p:cNvPicPr>
          <p:nvPr/>
        </p:nvPicPr>
        <p:blipFill>
          <a:blip r:embed="rId3"/>
          <a:srcRect/>
          <a:stretch>
            <a:fillRect/>
          </a:stretch>
        </p:blipFill>
        <p:spPr bwMode="auto">
          <a:xfrm>
            <a:off x="6588125" y="6092825"/>
            <a:ext cx="504825" cy="249238"/>
          </a:xfrm>
          <a:prstGeom prst="rect">
            <a:avLst/>
          </a:prstGeom>
          <a:noFill/>
          <a:ln w="9525">
            <a:noFill/>
            <a:miter lim="800000"/>
            <a:headEnd/>
            <a:tailEnd/>
          </a:ln>
          <a:effectLst/>
        </p:spPr>
      </p:pic>
      <p:pic>
        <p:nvPicPr>
          <p:cNvPr id="36869" name="Picture 5">
            <a:hlinkClick r:id="rId4" action="ppaction://hlinksldjump"/>
          </p:cNvPr>
          <p:cNvPicPr>
            <a:picLocks noChangeAspect="1" noChangeArrowheads="1"/>
          </p:cNvPicPr>
          <p:nvPr/>
        </p:nvPicPr>
        <p:blipFill>
          <a:blip r:embed="rId3"/>
          <a:srcRect/>
          <a:stretch>
            <a:fillRect/>
          </a:stretch>
        </p:blipFill>
        <p:spPr bwMode="auto">
          <a:xfrm>
            <a:off x="7451725" y="6092825"/>
            <a:ext cx="504825" cy="249238"/>
          </a:xfrm>
          <a:prstGeom prst="rect">
            <a:avLst/>
          </a:prstGeom>
          <a:noFill/>
          <a:ln w="9525">
            <a:noFill/>
            <a:miter lim="800000"/>
            <a:headEnd/>
            <a:tailEnd/>
          </a:ln>
          <a:effectLst/>
        </p:spPr>
      </p:pic>
      <p:sp>
        <p:nvSpPr>
          <p:cNvPr id="36870" name="Text Box 6"/>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pic>
        <p:nvPicPr>
          <p:cNvPr id="36871" name="Picture 7">
            <a:hlinkClick r:id="" action="ppaction://hlinkshowjump?jump=endshow"/>
          </p:cNvPr>
          <p:cNvPicPr>
            <a:picLocks noChangeAspect="1" noChangeArrowheads="1"/>
          </p:cNvPicPr>
          <p:nvPr/>
        </p:nvPicPr>
        <p:blipFill>
          <a:blip r:embed="rId3"/>
          <a:srcRect/>
          <a:stretch>
            <a:fillRect/>
          </a:stretch>
        </p:blipFill>
        <p:spPr bwMode="auto">
          <a:xfrm>
            <a:off x="8316913" y="6092825"/>
            <a:ext cx="504825" cy="249238"/>
          </a:xfrm>
          <a:prstGeom prst="rect">
            <a:avLst/>
          </a:prstGeom>
          <a:noFill/>
          <a:ln w="9525">
            <a:noFill/>
            <a:miter lim="800000"/>
            <a:headEnd/>
            <a:tailEnd/>
          </a:ln>
          <a:effectLst/>
        </p:spPr>
      </p:pic>
      <p:sp>
        <p:nvSpPr>
          <p:cNvPr id="36872"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pic>
        <p:nvPicPr>
          <p:cNvPr id="36873" name="Picture 9" descr="beatles_26"/>
          <p:cNvPicPr>
            <a:picLocks noChangeAspect="1" noChangeArrowheads="1"/>
          </p:cNvPicPr>
          <p:nvPr/>
        </p:nvPicPr>
        <p:blipFill>
          <a:blip r:embed="rId5"/>
          <a:srcRect/>
          <a:stretch>
            <a:fillRect/>
          </a:stretch>
        </p:blipFill>
        <p:spPr bwMode="auto">
          <a:xfrm>
            <a:off x="0" y="0"/>
            <a:ext cx="10188575" cy="6869113"/>
          </a:xfrm>
          <a:prstGeom prst="rect">
            <a:avLst/>
          </a:prstGeom>
          <a:noFill/>
        </p:spPr>
      </p:pic>
      <p:sp>
        <p:nvSpPr>
          <p:cNvPr id="36874" name="Rectangle 10"/>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a:p>
        </p:txBody>
      </p:sp>
      <p:pic>
        <p:nvPicPr>
          <p:cNvPr id="36875" name="Picture 11">
            <a:hlinkClick r:id="rId2" action="ppaction://hlinksldjump"/>
          </p:cNvPr>
          <p:cNvPicPr>
            <a:picLocks noChangeAspect="1" noChangeArrowheads="1"/>
          </p:cNvPicPr>
          <p:nvPr/>
        </p:nvPicPr>
        <p:blipFill>
          <a:blip r:embed="rId3"/>
          <a:srcRect/>
          <a:stretch>
            <a:fillRect/>
          </a:stretch>
        </p:blipFill>
        <p:spPr bwMode="auto">
          <a:xfrm>
            <a:off x="6443663" y="5661025"/>
            <a:ext cx="504825" cy="287338"/>
          </a:xfrm>
          <a:prstGeom prst="rect">
            <a:avLst/>
          </a:prstGeom>
          <a:noFill/>
          <a:ln w="9525">
            <a:noFill/>
            <a:miter lim="800000"/>
            <a:headEnd/>
            <a:tailEnd/>
          </a:ln>
          <a:effectLst/>
        </p:spPr>
      </p:pic>
      <p:sp>
        <p:nvSpPr>
          <p:cNvPr id="36876" name="Text Box 12"/>
          <p:cNvSpPr txBox="1">
            <a:spLocks noChangeArrowheads="1"/>
          </p:cNvSpPr>
          <p:nvPr/>
        </p:nvSpPr>
        <p:spPr bwMode="auto">
          <a:xfrm>
            <a:off x="5867400" y="6021388"/>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OIR MELODIA</a:t>
            </a:r>
          </a:p>
        </p:txBody>
      </p:sp>
      <p:pic>
        <p:nvPicPr>
          <p:cNvPr id="36877" name="Picture 13">
            <a:hlinkClick r:id="rId4" action="ppaction://hlinksldjump"/>
          </p:cNvPr>
          <p:cNvPicPr>
            <a:picLocks noChangeAspect="1" noChangeArrowheads="1"/>
          </p:cNvPicPr>
          <p:nvPr/>
        </p:nvPicPr>
        <p:blipFill>
          <a:blip r:embed="rId3"/>
          <a:srcRect/>
          <a:stretch>
            <a:fillRect/>
          </a:stretch>
        </p:blipFill>
        <p:spPr bwMode="auto">
          <a:xfrm>
            <a:off x="7380288" y="5661025"/>
            <a:ext cx="504825" cy="249238"/>
          </a:xfrm>
          <a:prstGeom prst="rect">
            <a:avLst/>
          </a:prstGeom>
          <a:noFill/>
          <a:ln w="9525">
            <a:noFill/>
            <a:miter lim="800000"/>
            <a:headEnd/>
            <a:tailEnd/>
          </a:ln>
          <a:effectLst/>
        </p:spPr>
      </p:pic>
      <p:sp>
        <p:nvSpPr>
          <p:cNvPr id="36878" name="Text Box 14"/>
          <p:cNvSpPr txBox="1">
            <a:spLocks noChangeArrowheads="1"/>
          </p:cNvSpPr>
          <p:nvPr/>
        </p:nvSpPr>
        <p:spPr bwMode="auto">
          <a:xfrm>
            <a:off x="7019925" y="6021388"/>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effectLst>
                  <a:outerShdw blurRad="38100" dist="38100" dir="2700000" algn="tl">
                    <a:srgbClr val="C0C0C0"/>
                  </a:outerShdw>
                </a:effectLst>
                <a:latin typeface="Trebuchet MS" pitchFamily="34" charset="0"/>
              </a:rPr>
              <a:t>IR A MENU</a:t>
            </a:r>
          </a:p>
        </p:txBody>
      </p:sp>
      <p:sp>
        <p:nvSpPr>
          <p:cNvPr id="36880" name="Text Box 16"/>
          <p:cNvSpPr txBox="1">
            <a:spLocks noChangeArrowheads="1"/>
          </p:cNvSpPr>
          <p:nvPr/>
        </p:nvSpPr>
        <p:spPr bwMode="auto">
          <a:xfrm>
            <a:off x="7812088" y="6021388"/>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SALIR</a:t>
            </a:r>
          </a:p>
        </p:txBody>
      </p:sp>
      <p:sp>
        <p:nvSpPr>
          <p:cNvPr id="36882" name="Text Box 18"/>
          <p:cNvSpPr txBox="1">
            <a:spLocks noChangeArrowheads="1"/>
          </p:cNvSpPr>
          <p:nvPr/>
        </p:nvSpPr>
        <p:spPr bwMode="auto">
          <a:xfrm>
            <a:off x="755650" y="981075"/>
            <a:ext cx="7559675"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t>
            </a:r>
            <a:r>
              <a:rPr lang="es-ES" i="1" dirty="0" err="1">
                <a:solidFill>
                  <a:srgbClr val="0000FF"/>
                </a:solidFill>
                <a:effectLst>
                  <a:glow rad="101600">
                    <a:srgbClr val="FFFF00">
                      <a:alpha val="60000"/>
                    </a:srgbClr>
                  </a:glow>
                </a:effectLst>
                <a:latin typeface="Trebuchet MS" pitchFamily="34" charset="0"/>
              </a:rPr>
              <a:t>I’m</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the</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walrus</a:t>
            </a:r>
            <a:r>
              <a:rPr lang="es-ES" i="1" dirty="0">
                <a:solidFill>
                  <a:srgbClr val="0000FF"/>
                </a:solidFill>
                <a:effectLst>
                  <a:glow rad="101600">
                    <a:srgbClr val="FFFF00">
                      <a:alpha val="60000"/>
                    </a:srgbClr>
                  </a:glow>
                </a:effectLst>
                <a:latin typeface="Trebuchet MS" pitchFamily="34" charset="0"/>
              </a:rPr>
              <a:t>”, es el título en inglés de la canción “Soy la morsa”, compuesta por  John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en 1967, y publicado como “single” juntamente con “</a:t>
            </a:r>
            <a:r>
              <a:rPr lang="es-ES" i="1" dirty="0" err="1">
                <a:solidFill>
                  <a:srgbClr val="0000FF"/>
                </a:solidFill>
                <a:effectLst>
                  <a:glow rad="101600">
                    <a:srgbClr val="FFFF00">
                      <a:alpha val="60000"/>
                    </a:srgbClr>
                  </a:glow>
                </a:effectLst>
                <a:latin typeface="Trebuchet MS" pitchFamily="34" charset="0"/>
              </a:rPr>
              <a:t>Hello</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Goodbye</a:t>
            </a:r>
            <a:r>
              <a:rPr lang="es-ES" i="1" dirty="0">
                <a:solidFill>
                  <a:srgbClr val="0000FF"/>
                </a:solidFill>
                <a:effectLst>
                  <a:glow rad="101600">
                    <a:srgbClr val="FFFF00">
                      <a:alpha val="60000"/>
                    </a:srgbClr>
                  </a:glow>
                </a:effectLst>
                <a:latin typeface="Trebuchet MS" pitchFamily="34" charset="0"/>
              </a:rPr>
              <a:t>” y posteriormente en el álbum “</a:t>
            </a:r>
            <a:r>
              <a:rPr lang="es-ES" i="1" dirty="0" err="1">
                <a:solidFill>
                  <a:srgbClr val="0000FF"/>
                </a:solidFill>
                <a:effectLst>
                  <a:glow rad="101600">
                    <a:srgbClr val="FFFF00">
                      <a:alpha val="60000"/>
                    </a:srgbClr>
                  </a:glow>
                </a:effectLst>
                <a:latin typeface="Trebuchet MS" pitchFamily="34" charset="0"/>
              </a:rPr>
              <a:t>Magical</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Mistery</a:t>
            </a:r>
            <a:r>
              <a:rPr lang="es-ES" i="1" dirty="0">
                <a:solidFill>
                  <a:srgbClr val="0000FF"/>
                </a:solidFill>
                <a:effectLst>
                  <a:glow rad="101600">
                    <a:srgbClr val="FFFF00">
                      <a:alpha val="60000"/>
                    </a:srgbClr>
                  </a:glow>
                </a:effectLst>
                <a:latin typeface="Trebuchet MS" pitchFamily="34" charset="0"/>
              </a:rPr>
              <a:t> Tour”.</a:t>
            </a:r>
          </a:p>
        </p:txBody>
      </p:sp>
      <p:sp>
        <p:nvSpPr>
          <p:cNvPr id="36883" name="Text Box 19"/>
          <p:cNvSpPr txBox="1">
            <a:spLocks noChangeArrowheads="1"/>
          </p:cNvSpPr>
          <p:nvPr/>
        </p:nvSpPr>
        <p:spPr bwMode="auto">
          <a:xfrm>
            <a:off x="900113" y="2276475"/>
            <a:ext cx="7343775" cy="1815882"/>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Este tema es uno de los preferidos de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según propia confesión, ya que nuevamente se observa la mezcla de sonidos que posteriormente muchos grupos emularan como </a:t>
            </a:r>
            <a:r>
              <a:rPr lang="es-ES" i="1" dirty="0" err="1">
                <a:solidFill>
                  <a:srgbClr val="0000FF"/>
                </a:solidFill>
                <a:effectLst>
                  <a:glow rad="101600">
                    <a:srgbClr val="FFFF00">
                      <a:alpha val="60000"/>
                    </a:srgbClr>
                  </a:glow>
                </a:effectLst>
                <a:latin typeface="Trebuchet MS" pitchFamily="34" charset="0"/>
              </a:rPr>
              <a:t>Pink</a:t>
            </a:r>
            <a:r>
              <a:rPr lang="es-ES" i="1" dirty="0">
                <a:solidFill>
                  <a:srgbClr val="0000FF"/>
                </a:solidFill>
                <a:effectLst>
                  <a:glow rad="101600">
                    <a:srgbClr val="FFFF00">
                      <a:alpha val="60000"/>
                    </a:srgbClr>
                  </a:glow>
                </a:effectLst>
                <a:latin typeface="Trebuchet MS" pitchFamily="34" charset="0"/>
              </a:rPr>
              <a:t> Floyd y tantos otros, de modo tal que en nuestros días es usual hacer varias pistas musicales por separado y luego engarzarlas en una sola, uniéndolas. En ese sentido Los Beatles fueron los pioneros en experimentar con efectos especiales en la música y en este caso, a pesar de la complejidad, solo emplearon 4 pistas musicales para su grabación en comparación de ahora que emplean hasta 32 pistas.</a:t>
            </a:r>
          </a:p>
        </p:txBody>
      </p:sp>
      <p:sp>
        <p:nvSpPr>
          <p:cNvPr id="36884" name="Text Box 20"/>
          <p:cNvSpPr txBox="1">
            <a:spLocks noChangeArrowheads="1"/>
          </p:cNvSpPr>
          <p:nvPr/>
        </p:nvSpPr>
        <p:spPr bwMode="auto">
          <a:xfrm>
            <a:off x="900113" y="4365625"/>
            <a:ext cx="7345362"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John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se decidió a escribir la canción más indescifrable y confusa que se hubiera escrito nunca, con el propósito de volver locos a todos aquellos que se dedicaban a intentar desentrañar los significados ocultos de sus canciones. </a:t>
            </a:r>
          </a:p>
        </p:txBody>
      </p:sp>
      <p:sp>
        <p:nvSpPr>
          <p:cNvPr id="36885" name="Text Box 21"/>
          <p:cNvSpPr txBox="1">
            <a:spLocks noChangeArrowheads="1"/>
          </p:cNvSpPr>
          <p:nvPr/>
        </p:nvSpPr>
        <p:spPr bwMode="auto">
          <a:xfrm>
            <a:off x="1116013" y="5300663"/>
            <a:ext cx="5040312"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effectLst>
                  <a:glow rad="101600">
                    <a:srgbClr val="FFFF00">
                      <a:alpha val="60000"/>
                    </a:srgbClr>
                  </a:glow>
                </a:effectLst>
                <a:latin typeface="Trebuchet MS" pitchFamily="34" charset="0"/>
              </a:rPr>
              <a:t>.</a:t>
            </a:r>
          </a:p>
        </p:txBody>
      </p:sp>
      <p:pic>
        <p:nvPicPr>
          <p:cNvPr id="19" name="Picture 50">
            <a:hlinkClick r:id="rId6" action="ppaction://hlinksldjump"/>
          </p:cNvPr>
          <p:cNvPicPr>
            <a:picLocks noChangeAspect="1" noChangeArrowheads="1"/>
          </p:cNvPicPr>
          <p:nvPr/>
        </p:nvPicPr>
        <p:blipFill>
          <a:blip r:embed="rId3"/>
          <a:srcRect/>
          <a:stretch>
            <a:fillRect/>
          </a:stretch>
        </p:blipFill>
        <p:spPr bwMode="auto">
          <a:xfrm>
            <a:off x="8143900" y="5643578"/>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36874"/>
                                        </p:tgtEl>
                                        <p:attrNameLst>
                                          <p:attrName>style.visibility</p:attrName>
                                        </p:attrNameLst>
                                      </p:cBhvr>
                                      <p:to>
                                        <p:strVal val="visible"/>
                                      </p:to>
                                    </p:set>
                                    <p:animEffect transition="in" filter="diamond(in)">
                                      <p:cBhvr>
                                        <p:cTn id="7" dur="2000"/>
                                        <p:tgtEl>
                                          <p:spTgt spid="36874"/>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6882"/>
                                        </p:tgtEl>
                                        <p:attrNameLst>
                                          <p:attrName>style.visibility</p:attrName>
                                        </p:attrNameLst>
                                      </p:cBhvr>
                                      <p:to>
                                        <p:strVal val="visible"/>
                                      </p:to>
                                    </p:set>
                                    <p:animEffect transition="in" filter="fade">
                                      <p:cBhvr>
                                        <p:cTn id="11" dur="2000"/>
                                        <p:tgtEl>
                                          <p:spTgt spid="3688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6883"/>
                                        </p:tgtEl>
                                        <p:attrNameLst>
                                          <p:attrName>style.visibility</p:attrName>
                                        </p:attrNameLst>
                                      </p:cBhvr>
                                      <p:to>
                                        <p:strVal val="visible"/>
                                      </p:to>
                                    </p:set>
                                    <p:animEffect transition="in" filter="fade">
                                      <p:cBhvr>
                                        <p:cTn id="14" dur="2000"/>
                                        <p:tgtEl>
                                          <p:spTgt spid="3688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6884"/>
                                        </p:tgtEl>
                                        <p:attrNameLst>
                                          <p:attrName>style.visibility</p:attrName>
                                        </p:attrNameLst>
                                      </p:cBhvr>
                                      <p:to>
                                        <p:strVal val="visible"/>
                                      </p:to>
                                    </p:set>
                                    <p:animEffect transition="in" filter="fade">
                                      <p:cBhvr>
                                        <p:cTn id="17" dur="2000"/>
                                        <p:tgtEl>
                                          <p:spTgt spid="3688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885"/>
                                        </p:tgtEl>
                                        <p:attrNameLst>
                                          <p:attrName>style.visibility</p:attrName>
                                        </p:attrNameLst>
                                      </p:cBhvr>
                                      <p:to>
                                        <p:strVal val="visible"/>
                                      </p:to>
                                    </p:set>
                                    <p:animEffect transition="in" filter="fade">
                                      <p:cBhvr>
                                        <p:cTn id="20" dur="2000"/>
                                        <p:tgtEl>
                                          <p:spTgt spid="36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4" grpId="0" animBg="1"/>
      <p:bldP spid="36882" grpId="0"/>
      <p:bldP spid="36883" grpId="0"/>
      <p:bldP spid="36884" grpId="0"/>
      <p:bldP spid="368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fondo_1"/>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3320" name="Picture 8">
            <a:hlinkClick r:id="rId4" action="ppaction://hlinksldjump"/>
          </p:cNvPr>
          <p:cNvPicPr>
            <a:picLocks noChangeAspect="1" noChangeArrowheads="1"/>
          </p:cNvPicPr>
          <p:nvPr/>
        </p:nvPicPr>
        <p:blipFill>
          <a:blip r:embed="rId5"/>
          <a:srcRect/>
          <a:stretch>
            <a:fillRect/>
          </a:stretch>
        </p:blipFill>
        <p:spPr bwMode="auto">
          <a:xfrm>
            <a:off x="7451725" y="6092825"/>
            <a:ext cx="504825" cy="249238"/>
          </a:xfrm>
          <a:prstGeom prst="rect">
            <a:avLst/>
          </a:prstGeom>
          <a:noFill/>
          <a:ln w="9525">
            <a:noFill/>
            <a:miter lim="800000"/>
            <a:headEnd/>
            <a:tailEnd/>
          </a:ln>
          <a:effectLst/>
        </p:spPr>
      </p:pic>
      <p:sp>
        <p:nvSpPr>
          <p:cNvPr id="13322" name="Text Box 10"/>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13323" name="Text Box 11"/>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13324" name="Text Box 12"/>
          <p:cNvSpPr txBox="1">
            <a:spLocks noChangeArrowheads="1"/>
          </p:cNvSpPr>
          <p:nvPr/>
        </p:nvSpPr>
        <p:spPr bwMode="auto">
          <a:xfrm>
            <a:off x="1763713" y="620713"/>
            <a:ext cx="5688012"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he as you are he as you are me and we are all together </a:t>
            </a:r>
          </a:p>
          <a:p>
            <a:pPr>
              <a:spcBef>
                <a:spcPct val="50000"/>
              </a:spcBef>
            </a:pPr>
            <a:r>
              <a:rPr lang="es-ES" sz="1200">
                <a:solidFill>
                  <a:srgbClr val="FFFFFF"/>
                </a:solidFill>
              </a:rPr>
              <a:t>Yo soy él, como tú eres él, como tú eres yo y como todos somos a la vez</a:t>
            </a:r>
          </a:p>
        </p:txBody>
      </p:sp>
      <p:sp>
        <p:nvSpPr>
          <p:cNvPr id="13325" name="Text Box 13"/>
          <p:cNvSpPr txBox="1">
            <a:spLocks noChangeArrowheads="1"/>
          </p:cNvSpPr>
          <p:nvPr/>
        </p:nvSpPr>
        <p:spPr bwMode="auto">
          <a:xfrm>
            <a:off x="1476375" y="1412875"/>
            <a:ext cx="61912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See how they run like pigs from a gun, see how they fly</a:t>
            </a:r>
          </a:p>
          <a:p>
            <a:pPr>
              <a:spcBef>
                <a:spcPct val="50000"/>
              </a:spcBef>
            </a:pPr>
            <a:r>
              <a:rPr lang="es-ES" sz="1200">
                <a:solidFill>
                  <a:srgbClr val="FFFFFF"/>
                </a:solidFill>
              </a:rPr>
              <a:t>Mira como corren como cerdos ante a un rifle , mira como vuelan</a:t>
            </a:r>
          </a:p>
        </p:txBody>
      </p:sp>
      <p:sp>
        <p:nvSpPr>
          <p:cNvPr id="13326" name="Text Box 14"/>
          <p:cNvSpPr txBox="1">
            <a:spLocks noChangeArrowheads="1"/>
          </p:cNvSpPr>
          <p:nvPr/>
        </p:nvSpPr>
        <p:spPr bwMode="auto">
          <a:xfrm>
            <a:off x="2987675" y="2205038"/>
            <a:ext cx="2881313"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 </a:t>
            </a:r>
          </a:p>
          <a:p>
            <a:pPr>
              <a:spcBef>
                <a:spcPct val="50000"/>
              </a:spcBef>
            </a:pPr>
            <a:r>
              <a:rPr lang="es-ES" sz="1200">
                <a:solidFill>
                  <a:srgbClr val="FFFFFF"/>
                </a:solidFill>
              </a:rPr>
              <a:t>Estoy llorando</a:t>
            </a:r>
          </a:p>
        </p:txBody>
      </p:sp>
      <p:sp>
        <p:nvSpPr>
          <p:cNvPr id="13327" name="Text Box 15"/>
          <p:cNvSpPr txBox="1">
            <a:spLocks noChangeArrowheads="1"/>
          </p:cNvSpPr>
          <p:nvPr/>
        </p:nvSpPr>
        <p:spPr bwMode="auto">
          <a:xfrm>
            <a:off x="1403350" y="2924175"/>
            <a:ext cx="612140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Sitting on a cornflake</a:t>
            </a:r>
          </a:p>
          <a:p>
            <a:pPr>
              <a:spcBef>
                <a:spcPct val="50000"/>
              </a:spcBef>
            </a:pPr>
            <a:r>
              <a:rPr lang="es-ES" sz="1200">
                <a:solidFill>
                  <a:srgbClr val="FFFFFF"/>
                </a:solidFill>
              </a:rPr>
              <a:t>Sentado en un copo de maíz</a:t>
            </a:r>
          </a:p>
        </p:txBody>
      </p:sp>
      <p:sp>
        <p:nvSpPr>
          <p:cNvPr id="13328" name="Text Box 16"/>
          <p:cNvSpPr txBox="1">
            <a:spLocks noChangeArrowheads="1"/>
          </p:cNvSpPr>
          <p:nvPr/>
        </p:nvSpPr>
        <p:spPr bwMode="auto">
          <a:xfrm>
            <a:off x="2484438" y="4508500"/>
            <a:ext cx="4175125"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Corporation t-shirt, stupid bloody tuesday</a:t>
            </a:r>
            <a:r>
              <a:rPr lang="es-ES"/>
              <a:t> </a:t>
            </a:r>
            <a:endParaRPr lang="es-ES">
              <a:solidFill>
                <a:srgbClr val="0000FF"/>
              </a:solidFill>
            </a:endParaRPr>
          </a:p>
          <a:p>
            <a:pPr>
              <a:spcBef>
                <a:spcPct val="50000"/>
              </a:spcBef>
            </a:pPr>
            <a:r>
              <a:rPr lang="es-ES" sz="1200">
                <a:solidFill>
                  <a:srgbClr val="FFFFFF"/>
                </a:solidFill>
              </a:rPr>
              <a:t>Camiseta de la corporación, maldito estúpido martes</a:t>
            </a:r>
          </a:p>
        </p:txBody>
      </p:sp>
      <p:sp>
        <p:nvSpPr>
          <p:cNvPr id="13329" name="Text Box 17"/>
          <p:cNvSpPr txBox="1">
            <a:spLocks noChangeArrowheads="1"/>
          </p:cNvSpPr>
          <p:nvPr/>
        </p:nvSpPr>
        <p:spPr bwMode="auto">
          <a:xfrm>
            <a:off x="2843213" y="3716338"/>
            <a:ext cx="338455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waiting for the van to come</a:t>
            </a:r>
          </a:p>
          <a:p>
            <a:pPr>
              <a:spcBef>
                <a:spcPct val="50000"/>
              </a:spcBef>
            </a:pPr>
            <a:r>
              <a:rPr lang="es-ES" sz="1200">
                <a:solidFill>
                  <a:srgbClr val="FFFFFF"/>
                </a:solidFill>
              </a:rPr>
              <a:t>esperando que llegue la camioneta</a:t>
            </a:r>
          </a:p>
        </p:txBody>
      </p:sp>
      <p:sp>
        <p:nvSpPr>
          <p:cNvPr id="13330" name="Text Box 18"/>
          <p:cNvSpPr txBox="1">
            <a:spLocks noChangeArrowheads="1"/>
          </p:cNvSpPr>
          <p:nvPr/>
        </p:nvSpPr>
        <p:spPr bwMode="auto">
          <a:xfrm>
            <a:off x="1979613" y="5300663"/>
            <a:ext cx="5329237"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Man, you been a naughty boy, you let your face grow long </a:t>
            </a:r>
          </a:p>
          <a:p>
            <a:pPr>
              <a:spcBef>
                <a:spcPct val="50000"/>
              </a:spcBef>
            </a:pPr>
            <a:r>
              <a:rPr lang="es-ES" sz="1200">
                <a:solidFill>
                  <a:srgbClr val="FFFFFF"/>
                </a:solidFill>
              </a:rPr>
              <a:t>Hombre, has sido un mal muchacho, se te ha puesto la cara larga</a:t>
            </a:r>
          </a:p>
        </p:txBody>
      </p:sp>
      <p:pic>
        <p:nvPicPr>
          <p:cNvPr id="14" name="Picture 50">
            <a:hlinkClick r:id="rId6"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54500">
    <p:sndAc>
      <p:stSnd>
        <p:snd r:embed="rId2" name="116.- I´m the walr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0"/>
                                  </p:stCondLst>
                                  <p:childTnLst>
                                    <p:set>
                                      <p:cBhvr>
                                        <p:cTn id="6" dur="1" fill="hold">
                                          <p:stCondLst>
                                            <p:cond delay="0"/>
                                          </p:stCondLst>
                                        </p:cTn>
                                        <p:tgtEl>
                                          <p:spTgt spid="13324"/>
                                        </p:tgtEl>
                                        <p:attrNameLst>
                                          <p:attrName>style.visibility</p:attrName>
                                        </p:attrNameLst>
                                      </p:cBhvr>
                                      <p:to>
                                        <p:strVal val="visible"/>
                                      </p:to>
                                    </p:set>
                                    <p:animEffect transition="in" filter="fade">
                                      <p:cBhvr>
                                        <p:cTn id="7" dur="2000"/>
                                        <p:tgtEl>
                                          <p:spTgt spid="13324"/>
                                        </p:tgtEl>
                                      </p:cBhvr>
                                    </p:animEffect>
                                  </p:childTnLst>
                                </p:cTn>
                              </p:par>
                            </p:childTnLst>
                          </p:cTn>
                        </p:par>
                        <p:par>
                          <p:cTn id="8" fill="hold">
                            <p:stCondLst>
                              <p:cond delay="22000"/>
                            </p:stCondLst>
                            <p:childTnLst>
                              <p:par>
                                <p:cTn id="9" presetID="10" presetClass="entr" presetSubtype="0" fill="hold" grpId="0" nodeType="afterEffect">
                                  <p:stCondLst>
                                    <p:cond delay="6500"/>
                                  </p:stCondLst>
                                  <p:childTnLst>
                                    <p:set>
                                      <p:cBhvr>
                                        <p:cTn id="10" dur="1" fill="hold">
                                          <p:stCondLst>
                                            <p:cond delay="0"/>
                                          </p:stCondLst>
                                        </p:cTn>
                                        <p:tgtEl>
                                          <p:spTgt spid="13325"/>
                                        </p:tgtEl>
                                        <p:attrNameLst>
                                          <p:attrName>style.visibility</p:attrName>
                                        </p:attrNameLst>
                                      </p:cBhvr>
                                      <p:to>
                                        <p:strVal val="visible"/>
                                      </p:to>
                                    </p:set>
                                    <p:animEffect transition="in" filter="fade">
                                      <p:cBhvr>
                                        <p:cTn id="11" dur="2000"/>
                                        <p:tgtEl>
                                          <p:spTgt spid="13325"/>
                                        </p:tgtEl>
                                      </p:cBhvr>
                                    </p:animEffect>
                                  </p:childTnLst>
                                </p:cTn>
                              </p:par>
                            </p:childTnLst>
                          </p:cTn>
                        </p:par>
                        <p:par>
                          <p:cTn id="12" fill="hold">
                            <p:stCondLst>
                              <p:cond delay="30500"/>
                            </p:stCondLst>
                            <p:childTnLst>
                              <p:par>
                                <p:cTn id="13" presetID="10" presetClass="entr" presetSubtype="0" fill="hold" grpId="0" nodeType="afterEffect">
                                  <p:stCondLst>
                                    <p:cond delay="4000"/>
                                  </p:stCondLst>
                                  <p:childTnLst>
                                    <p:set>
                                      <p:cBhvr>
                                        <p:cTn id="14" dur="1" fill="hold">
                                          <p:stCondLst>
                                            <p:cond delay="0"/>
                                          </p:stCondLst>
                                        </p:cTn>
                                        <p:tgtEl>
                                          <p:spTgt spid="13326"/>
                                        </p:tgtEl>
                                        <p:attrNameLst>
                                          <p:attrName>style.visibility</p:attrName>
                                        </p:attrNameLst>
                                      </p:cBhvr>
                                      <p:to>
                                        <p:strVal val="visible"/>
                                      </p:to>
                                    </p:set>
                                    <p:animEffect transition="in" filter="fade">
                                      <p:cBhvr>
                                        <p:cTn id="15" dur="2000"/>
                                        <p:tgtEl>
                                          <p:spTgt spid="13326"/>
                                        </p:tgtEl>
                                      </p:cBhvr>
                                    </p:animEffect>
                                  </p:childTnLst>
                                </p:cTn>
                              </p:par>
                            </p:childTnLst>
                          </p:cTn>
                        </p:par>
                        <p:par>
                          <p:cTn id="16" fill="hold">
                            <p:stCondLst>
                              <p:cond delay="36500"/>
                            </p:stCondLst>
                            <p:childTnLst>
                              <p:par>
                                <p:cTn id="17" presetID="10" presetClass="entr" presetSubtype="0" fill="hold" grpId="0" nodeType="afterEffect">
                                  <p:stCondLst>
                                    <p:cond delay="1000"/>
                                  </p:stCondLst>
                                  <p:childTnLst>
                                    <p:set>
                                      <p:cBhvr>
                                        <p:cTn id="18" dur="1" fill="hold">
                                          <p:stCondLst>
                                            <p:cond delay="0"/>
                                          </p:stCondLst>
                                        </p:cTn>
                                        <p:tgtEl>
                                          <p:spTgt spid="13327"/>
                                        </p:tgtEl>
                                        <p:attrNameLst>
                                          <p:attrName>style.visibility</p:attrName>
                                        </p:attrNameLst>
                                      </p:cBhvr>
                                      <p:to>
                                        <p:strVal val="visible"/>
                                      </p:to>
                                    </p:set>
                                    <p:animEffect transition="in" filter="fade">
                                      <p:cBhvr>
                                        <p:cTn id="19" dur="2000"/>
                                        <p:tgtEl>
                                          <p:spTgt spid="13327"/>
                                        </p:tgtEl>
                                      </p:cBhvr>
                                    </p:animEffect>
                                  </p:childTnLst>
                                </p:cTn>
                              </p:par>
                            </p:childTnLst>
                          </p:cTn>
                        </p:par>
                        <p:par>
                          <p:cTn id="20" fill="hold">
                            <p:stCondLst>
                              <p:cond delay="39500"/>
                            </p:stCondLst>
                            <p:childTnLst>
                              <p:par>
                                <p:cTn id="21" presetID="10" presetClass="entr" presetSubtype="0" fill="hold" grpId="0" nodeType="afterEffect">
                                  <p:stCondLst>
                                    <p:cond delay="2000"/>
                                  </p:stCondLst>
                                  <p:childTnLst>
                                    <p:set>
                                      <p:cBhvr>
                                        <p:cTn id="22" dur="1" fill="hold">
                                          <p:stCondLst>
                                            <p:cond delay="0"/>
                                          </p:stCondLst>
                                        </p:cTn>
                                        <p:tgtEl>
                                          <p:spTgt spid="13329"/>
                                        </p:tgtEl>
                                        <p:attrNameLst>
                                          <p:attrName>style.visibility</p:attrName>
                                        </p:attrNameLst>
                                      </p:cBhvr>
                                      <p:to>
                                        <p:strVal val="visible"/>
                                      </p:to>
                                    </p:set>
                                    <p:animEffect transition="in" filter="fade">
                                      <p:cBhvr>
                                        <p:cTn id="23" dur="2000"/>
                                        <p:tgtEl>
                                          <p:spTgt spid="13329"/>
                                        </p:tgtEl>
                                      </p:cBhvr>
                                    </p:animEffect>
                                  </p:childTnLst>
                                </p:cTn>
                              </p:par>
                            </p:childTnLst>
                          </p:cTn>
                        </p:par>
                        <p:par>
                          <p:cTn id="24" fill="hold">
                            <p:stCondLst>
                              <p:cond delay="43500"/>
                            </p:stCondLst>
                            <p:childTnLst>
                              <p:par>
                                <p:cTn id="25" presetID="10" presetClass="entr" presetSubtype="0" fill="hold" grpId="0" nodeType="afterEffect">
                                  <p:stCondLst>
                                    <p:cond delay="2000"/>
                                  </p:stCondLst>
                                  <p:childTnLst>
                                    <p:set>
                                      <p:cBhvr>
                                        <p:cTn id="26" dur="1" fill="hold">
                                          <p:stCondLst>
                                            <p:cond delay="0"/>
                                          </p:stCondLst>
                                        </p:cTn>
                                        <p:tgtEl>
                                          <p:spTgt spid="13328"/>
                                        </p:tgtEl>
                                        <p:attrNameLst>
                                          <p:attrName>style.visibility</p:attrName>
                                        </p:attrNameLst>
                                      </p:cBhvr>
                                      <p:to>
                                        <p:strVal val="visible"/>
                                      </p:to>
                                    </p:set>
                                    <p:animEffect transition="in" filter="fade">
                                      <p:cBhvr>
                                        <p:cTn id="27" dur="2000"/>
                                        <p:tgtEl>
                                          <p:spTgt spid="13328"/>
                                        </p:tgtEl>
                                      </p:cBhvr>
                                    </p:animEffect>
                                  </p:childTnLst>
                                </p:cTn>
                              </p:par>
                            </p:childTnLst>
                          </p:cTn>
                        </p:par>
                        <p:par>
                          <p:cTn id="28" fill="hold">
                            <p:stCondLst>
                              <p:cond delay="47500"/>
                            </p:stCondLst>
                            <p:childTnLst>
                              <p:par>
                                <p:cTn id="29" presetID="10" presetClass="entr" presetSubtype="0" fill="hold" grpId="0" nodeType="afterEffect">
                                  <p:stCondLst>
                                    <p:cond delay="1000"/>
                                  </p:stCondLst>
                                  <p:childTnLst>
                                    <p:set>
                                      <p:cBhvr>
                                        <p:cTn id="30" dur="1" fill="hold">
                                          <p:stCondLst>
                                            <p:cond delay="0"/>
                                          </p:stCondLst>
                                        </p:cTn>
                                        <p:tgtEl>
                                          <p:spTgt spid="13330"/>
                                        </p:tgtEl>
                                        <p:attrNameLst>
                                          <p:attrName>style.visibility</p:attrName>
                                        </p:attrNameLst>
                                      </p:cBhvr>
                                      <p:to>
                                        <p:strVal val="visible"/>
                                      </p:to>
                                    </p:set>
                                    <p:animEffect transition="in" filter="fade">
                                      <p:cBhvr>
                                        <p:cTn id="31" dur="2000"/>
                                        <p:tgtEl>
                                          <p:spTgt spid="13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4" grpId="0"/>
      <p:bldP spid="13325" grpId="0"/>
      <p:bldP spid="13326" grpId="0"/>
      <p:bldP spid="13327" grpId="0"/>
      <p:bldP spid="13328" grpId="0"/>
      <p:bldP spid="13329" grpId="0"/>
      <p:bldP spid="133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fondo_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7893"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37895"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7896"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7898" name="Text Box 10"/>
          <p:cNvSpPr txBox="1">
            <a:spLocks noChangeArrowheads="1"/>
          </p:cNvSpPr>
          <p:nvPr/>
        </p:nvSpPr>
        <p:spPr bwMode="auto">
          <a:xfrm>
            <a:off x="2627313" y="620713"/>
            <a:ext cx="36734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eggman </a:t>
            </a:r>
          </a:p>
          <a:p>
            <a:pPr>
              <a:spcBef>
                <a:spcPct val="50000"/>
              </a:spcBef>
            </a:pPr>
            <a:r>
              <a:rPr lang="es-ES" sz="1200">
                <a:solidFill>
                  <a:srgbClr val="FFFFFF"/>
                </a:solidFill>
              </a:rPr>
              <a:t>Soy el hombre huevo</a:t>
            </a:r>
          </a:p>
        </p:txBody>
      </p:sp>
      <p:sp>
        <p:nvSpPr>
          <p:cNvPr id="37899" name="Text Box 11"/>
          <p:cNvSpPr txBox="1">
            <a:spLocks noChangeArrowheads="1"/>
          </p:cNvSpPr>
          <p:nvPr/>
        </p:nvSpPr>
        <p:spPr bwMode="auto">
          <a:xfrm>
            <a:off x="2987675" y="1412875"/>
            <a:ext cx="29527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they are the eggmen</a:t>
            </a:r>
            <a:r>
              <a:rPr lang="es-ES"/>
              <a:t> </a:t>
            </a:r>
          </a:p>
          <a:p>
            <a:pPr>
              <a:spcBef>
                <a:spcPct val="50000"/>
              </a:spcBef>
            </a:pPr>
            <a:r>
              <a:rPr lang="es-ES" sz="1200">
                <a:solidFill>
                  <a:srgbClr val="FFFFFF"/>
                </a:solidFill>
              </a:rPr>
              <a:t>Ellos son los hombres huevo</a:t>
            </a:r>
          </a:p>
        </p:txBody>
      </p:sp>
      <p:sp>
        <p:nvSpPr>
          <p:cNvPr id="37900" name="Text Box 12"/>
          <p:cNvSpPr txBox="1">
            <a:spLocks noChangeArrowheads="1"/>
          </p:cNvSpPr>
          <p:nvPr/>
        </p:nvSpPr>
        <p:spPr bwMode="auto">
          <a:xfrm>
            <a:off x="3276600" y="2193925"/>
            <a:ext cx="237490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walrus</a:t>
            </a:r>
            <a:r>
              <a:rPr lang="es-ES"/>
              <a:t> </a:t>
            </a:r>
          </a:p>
          <a:p>
            <a:pPr>
              <a:spcBef>
                <a:spcPct val="50000"/>
              </a:spcBef>
            </a:pPr>
            <a:r>
              <a:rPr lang="es-ES" sz="1200">
                <a:solidFill>
                  <a:srgbClr val="FFFFFF"/>
                </a:solidFill>
              </a:rPr>
              <a:t>Yo soy la morsa</a:t>
            </a:r>
          </a:p>
        </p:txBody>
      </p:sp>
      <p:sp>
        <p:nvSpPr>
          <p:cNvPr id="37901" name="Text Box 13"/>
          <p:cNvSpPr txBox="1">
            <a:spLocks noChangeArrowheads="1"/>
          </p:cNvSpPr>
          <p:nvPr/>
        </p:nvSpPr>
        <p:spPr bwMode="auto">
          <a:xfrm>
            <a:off x="2987675" y="2924175"/>
            <a:ext cx="29527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Goo goo g' joob</a:t>
            </a:r>
            <a:r>
              <a:rPr lang="es-ES"/>
              <a:t> </a:t>
            </a:r>
          </a:p>
          <a:p>
            <a:pPr>
              <a:spcBef>
                <a:spcPct val="50000"/>
              </a:spcBef>
            </a:pPr>
            <a:r>
              <a:rPr lang="es-ES" sz="1200">
                <a:solidFill>
                  <a:srgbClr val="FFFFFF"/>
                </a:solidFill>
              </a:rPr>
              <a:t>Gu gu g´jub</a:t>
            </a:r>
          </a:p>
        </p:txBody>
      </p:sp>
      <p:sp>
        <p:nvSpPr>
          <p:cNvPr id="37902" name="Text Box 14"/>
          <p:cNvSpPr txBox="1">
            <a:spLocks noChangeArrowheads="1"/>
          </p:cNvSpPr>
          <p:nvPr/>
        </p:nvSpPr>
        <p:spPr bwMode="auto">
          <a:xfrm>
            <a:off x="900113" y="3716338"/>
            <a:ext cx="71278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Mr. city policeman sitting</a:t>
            </a:r>
          </a:p>
          <a:p>
            <a:pPr>
              <a:spcBef>
                <a:spcPct val="50000"/>
              </a:spcBef>
            </a:pPr>
            <a:r>
              <a:rPr lang="es-ES" sz="1200">
                <a:solidFill>
                  <a:srgbClr val="FFFFFF"/>
                </a:solidFill>
              </a:rPr>
              <a:t>El sr. Policía de la ciudad está sentado</a:t>
            </a:r>
          </a:p>
        </p:txBody>
      </p:sp>
      <p:sp>
        <p:nvSpPr>
          <p:cNvPr id="37903" name="Text Box 15"/>
          <p:cNvSpPr txBox="1">
            <a:spLocks noChangeArrowheads="1"/>
          </p:cNvSpPr>
          <p:nvPr/>
        </p:nvSpPr>
        <p:spPr bwMode="auto">
          <a:xfrm>
            <a:off x="2916238" y="4508500"/>
            <a:ext cx="3097212" cy="62388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pretty little policemen in a row</a:t>
            </a:r>
          </a:p>
          <a:p>
            <a:pPr>
              <a:spcBef>
                <a:spcPct val="50000"/>
              </a:spcBef>
            </a:pPr>
            <a:r>
              <a:rPr lang="es-ES"/>
              <a:t> </a:t>
            </a:r>
            <a:r>
              <a:rPr lang="es-ES" sz="1200">
                <a:solidFill>
                  <a:srgbClr val="FFFFFF"/>
                </a:solidFill>
              </a:rPr>
              <a:t>lindos y pequeños policías en una fila</a:t>
            </a:r>
            <a:endParaRPr lang="es-ES" sz="1200"/>
          </a:p>
        </p:txBody>
      </p:sp>
      <p:sp>
        <p:nvSpPr>
          <p:cNvPr id="37904" name="Text Box 16"/>
          <p:cNvSpPr txBox="1">
            <a:spLocks noChangeArrowheads="1"/>
          </p:cNvSpPr>
          <p:nvPr/>
        </p:nvSpPr>
        <p:spPr bwMode="auto">
          <a:xfrm>
            <a:off x="1835150" y="5373688"/>
            <a:ext cx="5545138"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See how they fly like Lucy in the sky, see how they run</a:t>
            </a:r>
            <a:r>
              <a:rPr lang="es-ES"/>
              <a:t> </a:t>
            </a:r>
          </a:p>
          <a:p>
            <a:pPr>
              <a:spcBef>
                <a:spcPct val="50000"/>
              </a:spcBef>
            </a:pPr>
            <a:r>
              <a:rPr lang="es-ES" sz="1200">
                <a:solidFill>
                  <a:srgbClr val="FFFFFF"/>
                </a:solidFill>
              </a:rPr>
              <a:t>mira como vuelan, como Lucy en el cielo, mira como corren</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7898"/>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500"/>
                                  </p:stCondLst>
                                  <p:childTnLst>
                                    <p:set>
                                      <p:cBhvr>
                                        <p:cTn id="9" dur="1" fill="hold">
                                          <p:stCondLst>
                                            <p:cond delay="0"/>
                                          </p:stCondLst>
                                        </p:cTn>
                                        <p:tgtEl>
                                          <p:spTgt spid="37899"/>
                                        </p:tgtEl>
                                        <p:attrNameLst>
                                          <p:attrName>style.visibility</p:attrName>
                                        </p:attrNameLst>
                                      </p:cBhvr>
                                      <p:to>
                                        <p:strVal val="visible"/>
                                      </p:to>
                                    </p:set>
                                    <p:animEffect transition="in" filter="fade">
                                      <p:cBhvr>
                                        <p:cTn id="10" dur="2000"/>
                                        <p:tgtEl>
                                          <p:spTgt spid="37899"/>
                                        </p:tgtEl>
                                      </p:cBhvr>
                                    </p:animEffect>
                                  </p:childTnLst>
                                </p:cTn>
                              </p:par>
                            </p:childTnLst>
                          </p:cTn>
                        </p:par>
                        <p:par>
                          <p:cTn id="11" fill="hold">
                            <p:stCondLst>
                              <p:cond delay="3500"/>
                            </p:stCondLst>
                            <p:childTnLst>
                              <p:par>
                                <p:cTn id="12" presetID="10" presetClass="entr" presetSubtype="0" fill="hold" grpId="0" nodeType="afterEffect">
                                  <p:stCondLst>
                                    <p:cond delay="1000"/>
                                  </p:stCondLst>
                                  <p:childTnLst>
                                    <p:set>
                                      <p:cBhvr>
                                        <p:cTn id="13" dur="1" fill="hold">
                                          <p:stCondLst>
                                            <p:cond delay="0"/>
                                          </p:stCondLst>
                                        </p:cTn>
                                        <p:tgtEl>
                                          <p:spTgt spid="37900"/>
                                        </p:tgtEl>
                                        <p:attrNameLst>
                                          <p:attrName>style.visibility</p:attrName>
                                        </p:attrNameLst>
                                      </p:cBhvr>
                                      <p:to>
                                        <p:strVal val="visible"/>
                                      </p:to>
                                    </p:set>
                                    <p:animEffect transition="in" filter="fade">
                                      <p:cBhvr>
                                        <p:cTn id="14" dur="2000"/>
                                        <p:tgtEl>
                                          <p:spTgt spid="37900"/>
                                        </p:tgtEl>
                                      </p:cBhvr>
                                    </p:animEffect>
                                  </p:childTnLst>
                                </p:cTn>
                              </p:par>
                            </p:childTnLst>
                          </p:cTn>
                        </p:par>
                        <p:par>
                          <p:cTn id="15" fill="hold">
                            <p:stCondLst>
                              <p:cond delay="6500"/>
                            </p:stCondLst>
                            <p:childTnLst>
                              <p:par>
                                <p:cTn id="16" presetID="10" presetClass="entr" presetSubtype="0" fill="hold" grpId="0" nodeType="afterEffect">
                                  <p:stCondLst>
                                    <p:cond delay="0"/>
                                  </p:stCondLst>
                                  <p:childTnLst>
                                    <p:set>
                                      <p:cBhvr>
                                        <p:cTn id="17" dur="1" fill="hold">
                                          <p:stCondLst>
                                            <p:cond delay="0"/>
                                          </p:stCondLst>
                                        </p:cTn>
                                        <p:tgtEl>
                                          <p:spTgt spid="37901"/>
                                        </p:tgtEl>
                                        <p:attrNameLst>
                                          <p:attrName>style.visibility</p:attrName>
                                        </p:attrNameLst>
                                      </p:cBhvr>
                                      <p:to>
                                        <p:strVal val="visible"/>
                                      </p:to>
                                    </p:set>
                                    <p:animEffect transition="in" filter="fade">
                                      <p:cBhvr>
                                        <p:cTn id="18" dur="2000"/>
                                        <p:tgtEl>
                                          <p:spTgt spid="37901"/>
                                        </p:tgtEl>
                                      </p:cBhvr>
                                    </p:animEffect>
                                  </p:childTnLst>
                                </p:cTn>
                              </p:par>
                            </p:childTnLst>
                          </p:cTn>
                        </p:par>
                        <p:par>
                          <p:cTn id="19" fill="hold">
                            <p:stCondLst>
                              <p:cond delay="8500"/>
                            </p:stCondLst>
                            <p:childTnLst>
                              <p:par>
                                <p:cTn id="20" presetID="10" presetClass="entr" presetSubtype="0" fill="hold" grpId="0" nodeType="afterEffect">
                                  <p:stCondLst>
                                    <p:cond delay="0"/>
                                  </p:stCondLst>
                                  <p:childTnLst>
                                    <p:set>
                                      <p:cBhvr>
                                        <p:cTn id="21" dur="1" fill="hold">
                                          <p:stCondLst>
                                            <p:cond delay="0"/>
                                          </p:stCondLst>
                                        </p:cTn>
                                        <p:tgtEl>
                                          <p:spTgt spid="37902"/>
                                        </p:tgtEl>
                                        <p:attrNameLst>
                                          <p:attrName>style.visibility</p:attrName>
                                        </p:attrNameLst>
                                      </p:cBhvr>
                                      <p:to>
                                        <p:strVal val="visible"/>
                                      </p:to>
                                    </p:set>
                                    <p:animEffect transition="in" filter="fade">
                                      <p:cBhvr>
                                        <p:cTn id="22" dur="2000"/>
                                        <p:tgtEl>
                                          <p:spTgt spid="37902"/>
                                        </p:tgtEl>
                                      </p:cBhvr>
                                    </p:animEffect>
                                  </p:childTnLst>
                                </p:cTn>
                              </p:par>
                            </p:childTnLst>
                          </p:cTn>
                        </p:par>
                        <p:par>
                          <p:cTn id="23" fill="hold">
                            <p:stCondLst>
                              <p:cond delay="10500"/>
                            </p:stCondLst>
                            <p:childTnLst>
                              <p:par>
                                <p:cTn id="24" presetID="10" presetClass="entr" presetSubtype="0" fill="hold" grpId="0" nodeType="afterEffect">
                                  <p:stCondLst>
                                    <p:cond delay="500"/>
                                  </p:stCondLst>
                                  <p:childTnLst>
                                    <p:set>
                                      <p:cBhvr>
                                        <p:cTn id="25" dur="1" fill="hold">
                                          <p:stCondLst>
                                            <p:cond delay="0"/>
                                          </p:stCondLst>
                                        </p:cTn>
                                        <p:tgtEl>
                                          <p:spTgt spid="37903"/>
                                        </p:tgtEl>
                                        <p:attrNameLst>
                                          <p:attrName>style.visibility</p:attrName>
                                        </p:attrNameLst>
                                      </p:cBhvr>
                                      <p:to>
                                        <p:strVal val="visible"/>
                                      </p:to>
                                    </p:set>
                                    <p:animEffect transition="in" filter="fade">
                                      <p:cBhvr>
                                        <p:cTn id="26" dur="2000"/>
                                        <p:tgtEl>
                                          <p:spTgt spid="37903"/>
                                        </p:tgtEl>
                                      </p:cBhvr>
                                    </p:animEffect>
                                  </p:childTnLst>
                                </p:cTn>
                              </p:par>
                            </p:childTnLst>
                          </p:cTn>
                        </p:par>
                        <p:par>
                          <p:cTn id="27" fill="hold">
                            <p:stCondLst>
                              <p:cond delay="13000"/>
                            </p:stCondLst>
                            <p:childTnLst>
                              <p:par>
                                <p:cTn id="28" presetID="10" presetClass="entr" presetSubtype="0" fill="hold" grpId="0" nodeType="afterEffect">
                                  <p:stCondLst>
                                    <p:cond delay="3000"/>
                                  </p:stCondLst>
                                  <p:childTnLst>
                                    <p:set>
                                      <p:cBhvr>
                                        <p:cTn id="29" dur="1" fill="hold">
                                          <p:stCondLst>
                                            <p:cond delay="0"/>
                                          </p:stCondLst>
                                        </p:cTn>
                                        <p:tgtEl>
                                          <p:spTgt spid="37904"/>
                                        </p:tgtEl>
                                        <p:attrNameLst>
                                          <p:attrName>style.visibility</p:attrName>
                                        </p:attrNameLst>
                                      </p:cBhvr>
                                      <p:to>
                                        <p:strVal val="visible"/>
                                      </p:to>
                                    </p:set>
                                    <p:animEffect transition="in" filter="fade">
                                      <p:cBhvr>
                                        <p:cTn id="30" dur="2000"/>
                                        <p:tgtEl>
                                          <p:spTgt spid="379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8" grpId="0"/>
      <p:bldP spid="37899" grpId="0"/>
      <p:bldP spid="37900" grpId="0"/>
      <p:bldP spid="37901" grpId="0"/>
      <p:bldP spid="37902" grpId="0"/>
      <p:bldP spid="37903" grpId="0"/>
      <p:bldP spid="3790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fondo_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8917"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38919"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8920"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8921" name="Text Box 9"/>
          <p:cNvSpPr txBox="1">
            <a:spLocks noChangeArrowheads="1"/>
          </p:cNvSpPr>
          <p:nvPr/>
        </p:nvSpPr>
        <p:spPr bwMode="auto">
          <a:xfrm>
            <a:off x="2771775" y="549275"/>
            <a:ext cx="2376488"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a:t>
            </a:r>
          </a:p>
          <a:p>
            <a:pPr>
              <a:spcBef>
                <a:spcPct val="50000"/>
              </a:spcBef>
            </a:pPr>
            <a:r>
              <a:rPr lang="es-ES" sz="1200">
                <a:solidFill>
                  <a:srgbClr val="FFFFFF"/>
                </a:solidFill>
              </a:rPr>
              <a:t>Estoy llorando,</a:t>
            </a:r>
            <a:r>
              <a:rPr lang="es-ES" sz="1200"/>
              <a:t> </a:t>
            </a:r>
          </a:p>
        </p:txBody>
      </p:sp>
      <p:sp>
        <p:nvSpPr>
          <p:cNvPr id="38923" name="Text Box 11"/>
          <p:cNvSpPr txBox="1">
            <a:spLocks noChangeArrowheads="1"/>
          </p:cNvSpPr>
          <p:nvPr/>
        </p:nvSpPr>
        <p:spPr bwMode="auto">
          <a:xfrm>
            <a:off x="3995738" y="549275"/>
            <a:ext cx="2376487"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a:t>
            </a:r>
          </a:p>
          <a:p>
            <a:pPr>
              <a:spcBef>
                <a:spcPct val="50000"/>
              </a:spcBef>
            </a:pPr>
            <a:r>
              <a:rPr lang="es-ES" sz="1200">
                <a:solidFill>
                  <a:srgbClr val="FFFFFF"/>
                </a:solidFill>
              </a:rPr>
              <a:t>estoy llorando</a:t>
            </a:r>
            <a:r>
              <a:rPr lang="es-ES" sz="1200"/>
              <a:t> </a:t>
            </a:r>
          </a:p>
        </p:txBody>
      </p:sp>
      <p:sp>
        <p:nvSpPr>
          <p:cNvPr id="38924" name="Text Box 12"/>
          <p:cNvSpPr txBox="1">
            <a:spLocks noChangeArrowheads="1"/>
          </p:cNvSpPr>
          <p:nvPr/>
        </p:nvSpPr>
        <p:spPr bwMode="auto">
          <a:xfrm>
            <a:off x="2771775" y="1268413"/>
            <a:ext cx="2376488"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a:t>
            </a:r>
          </a:p>
          <a:p>
            <a:pPr>
              <a:spcBef>
                <a:spcPct val="50000"/>
              </a:spcBef>
            </a:pPr>
            <a:r>
              <a:rPr lang="es-ES" sz="1200">
                <a:solidFill>
                  <a:srgbClr val="FFFFFF"/>
                </a:solidFill>
              </a:rPr>
              <a:t>Estoy llorando,</a:t>
            </a:r>
            <a:r>
              <a:rPr lang="es-ES" sz="1200"/>
              <a:t> </a:t>
            </a:r>
          </a:p>
        </p:txBody>
      </p:sp>
      <p:sp>
        <p:nvSpPr>
          <p:cNvPr id="38925" name="Text Box 13"/>
          <p:cNvSpPr txBox="1">
            <a:spLocks noChangeArrowheads="1"/>
          </p:cNvSpPr>
          <p:nvPr/>
        </p:nvSpPr>
        <p:spPr bwMode="auto">
          <a:xfrm>
            <a:off x="3995738" y="1268413"/>
            <a:ext cx="2376487"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a:t>
            </a:r>
          </a:p>
          <a:p>
            <a:pPr>
              <a:spcBef>
                <a:spcPct val="50000"/>
              </a:spcBef>
            </a:pPr>
            <a:r>
              <a:rPr lang="es-ES" sz="1200">
                <a:solidFill>
                  <a:srgbClr val="FFFFFF"/>
                </a:solidFill>
              </a:rPr>
              <a:t>estoy llorando</a:t>
            </a:r>
            <a:r>
              <a:rPr lang="es-ES" sz="1200"/>
              <a:t> </a:t>
            </a:r>
          </a:p>
        </p:txBody>
      </p:sp>
      <p:sp>
        <p:nvSpPr>
          <p:cNvPr id="38926" name="Text Box 14"/>
          <p:cNvSpPr txBox="1">
            <a:spLocks noChangeArrowheads="1"/>
          </p:cNvSpPr>
          <p:nvPr/>
        </p:nvSpPr>
        <p:spPr bwMode="auto">
          <a:xfrm>
            <a:off x="3132138" y="2060575"/>
            <a:ext cx="2881312"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Yellow matter custard</a:t>
            </a:r>
            <a:r>
              <a:rPr lang="es-ES"/>
              <a:t> </a:t>
            </a:r>
          </a:p>
          <a:p>
            <a:pPr>
              <a:spcBef>
                <a:spcPct val="50000"/>
              </a:spcBef>
            </a:pPr>
            <a:r>
              <a:rPr lang="es-ES" sz="1200">
                <a:solidFill>
                  <a:srgbClr val="FFFFFF"/>
                </a:solidFill>
              </a:rPr>
              <a:t>Natilla de sustancia amarillenta </a:t>
            </a:r>
          </a:p>
        </p:txBody>
      </p:sp>
      <p:sp>
        <p:nvSpPr>
          <p:cNvPr id="38927" name="Text Box 15"/>
          <p:cNvSpPr txBox="1">
            <a:spLocks noChangeArrowheads="1"/>
          </p:cNvSpPr>
          <p:nvPr/>
        </p:nvSpPr>
        <p:spPr bwMode="auto">
          <a:xfrm>
            <a:off x="2987675" y="2852738"/>
            <a:ext cx="316865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dripping from a dead dog's eye</a:t>
            </a:r>
            <a:r>
              <a:rPr lang="es-ES"/>
              <a:t> </a:t>
            </a:r>
          </a:p>
          <a:p>
            <a:pPr>
              <a:spcBef>
                <a:spcPct val="50000"/>
              </a:spcBef>
            </a:pPr>
            <a:r>
              <a:rPr lang="es-ES" sz="1200">
                <a:solidFill>
                  <a:srgbClr val="FFFFFF"/>
                </a:solidFill>
              </a:rPr>
              <a:t>Goteando del ojo de un perro muerto</a:t>
            </a:r>
          </a:p>
        </p:txBody>
      </p:sp>
      <p:sp>
        <p:nvSpPr>
          <p:cNvPr id="38928" name="Text Box 16"/>
          <p:cNvSpPr txBox="1">
            <a:spLocks noChangeArrowheads="1"/>
          </p:cNvSpPr>
          <p:nvPr/>
        </p:nvSpPr>
        <p:spPr bwMode="auto">
          <a:xfrm>
            <a:off x="1403350" y="3644900"/>
            <a:ext cx="6408738"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Crabalocker fishwife, pornographic priestess</a:t>
            </a:r>
          </a:p>
          <a:p>
            <a:pPr>
              <a:spcBef>
                <a:spcPct val="50000"/>
              </a:spcBef>
            </a:pPr>
            <a:r>
              <a:rPr lang="es-ES" sz="1200">
                <a:solidFill>
                  <a:srgbClr val="FFFFFF"/>
                </a:solidFill>
              </a:rPr>
              <a:t>Pescadera de cangrejos de cámara frigorífica, sacerdotisa pornográfica</a:t>
            </a:r>
            <a:endParaRPr lang="es-ES">
              <a:solidFill>
                <a:srgbClr val="0000FF"/>
              </a:solidFill>
            </a:endParaRPr>
          </a:p>
        </p:txBody>
      </p:sp>
      <p:sp>
        <p:nvSpPr>
          <p:cNvPr id="38929" name="Text Box 17"/>
          <p:cNvSpPr txBox="1">
            <a:spLocks noChangeArrowheads="1"/>
          </p:cNvSpPr>
          <p:nvPr/>
        </p:nvSpPr>
        <p:spPr bwMode="auto">
          <a:xfrm>
            <a:off x="1908175" y="4437063"/>
            <a:ext cx="54006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Boy, you been a naughty girl you let your knickers down </a:t>
            </a:r>
          </a:p>
          <a:p>
            <a:pPr>
              <a:spcBef>
                <a:spcPct val="50000"/>
              </a:spcBef>
            </a:pPr>
            <a:r>
              <a:rPr lang="es-ES" sz="1200">
                <a:solidFill>
                  <a:srgbClr val="FFFFFF"/>
                </a:solidFill>
              </a:rPr>
              <a:t>Oye, has sido una mala chica, te dejaste bajar las bragas</a:t>
            </a:r>
          </a:p>
        </p:txBody>
      </p:sp>
      <p:sp>
        <p:nvSpPr>
          <p:cNvPr id="38931" name="Text Box 19"/>
          <p:cNvSpPr txBox="1">
            <a:spLocks noChangeArrowheads="1"/>
          </p:cNvSpPr>
          <p:nvPr/>
        </p:nvSpPr>
        <p:spPr bwMode="auto">
          <a:xfrm>
            <a:off x="2987675" y="5229225"/>
            <a:ext cx="31686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eggman</a:t>
            </a:r>
            <a:r>
              <a:rPr lang="es-ES"/>
              <a:t> </a:t>
            </a:r>
          </a:p>
          <a:p>
            <a:pPr>
              <a:spcBef>
                <a:spcPct val="50000"/>
              </a:spcBef>
            </a:pPr>
            <a:r>
              <a:rPr lang="es-ES" sz="1200">
                <a:solidFill>
                  <a:srgbClr val="FFFFFF"/>
                </a:solidFill>
              </a:rPr>
              <a:t>Yo soy el hombre huevo</a:t>
            </a:r>
          </a:p>
        </p:txBody>
      </p:sp>
      <p:pic>
        <p:nvPicPr>
          <p:cNvPr id="16"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5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8921"/>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38923"/>
                                        </p:tgtEl>
                                        <p:attrNameLst>
                                          <p:attrName>style.visibility</p:attrName>
                                        </p:attrNameLst>
                                      </p:cBhvr>
                                      <p:to>
                                        <p:strVal val="visible"/>
                                      </p:to>
                                    </p:set>
                                    <p:animEffect transition="in" filter="fade">
                                      <p:cBhvr>
                                        <p:cTn id="10" dur="2000"/>
                                        <p:tgtEl>
                                          <p:spTgt spid="38923"/>
                                        </p:tgtEl>
                                      </p:cBhvr>
                                    </p:animEffect>
                                  </p:childTnLst>
                                </p:cTn>
                              </p:par>
                            </p:childTnLst>
                          </p:cTn>
                        </p:par>
                        <p:par>
                          <p:cTn id="11" fill="hold">
                            <p:stCondLst>
                              <p:cond delay="4000"/>
                            </p:stCondLst>
                            <p:childTnLst>
                              <p:par>
                                <p:cTn id="12" presetID="10" presetClass="entr" presetSubtype="0" fill="hold" grpId="0" nodeType="afterEffect">
                                  <p:stCondLst>
                                    <p:cond delay="3500"/>
                                  </p:stCondLst>
                                  <p:childTnLst>
                                    <p:set>
                                      <p:cBhvr>
                                        <p:cTn id="13" dur="1" fill="hold">
                                          <p:stCondLst>
                                            <p:cond delay="0"/>
                                          </p:stCondLst>
                                        </p:cTn>
                                        <p:tgtEl>
                                          <p:spTgt spid="38924"/>
                                        </p:tgtEl>
                                        <p:attrNameLst>
                                          <p:attrName>style.visibility</p:attrName>
                                        </p:attrNameLst>
                                      </p:cBhvr>
                                      <p:to>
                                        <p:strVal val="visible"/>
                                      </p:to>
                                    </p:set>
                                    <p:animEffect transition="in" filter="fade">
                                      <p:cBhvr>
                                        <p:cTn id="14" dur="2000"/>
                                        <p:tgtEl>
                                          <p:spTgt spid="38924"/>
                                        </p:tgtEl>
                                      </p:cBhvr>
                                    </p:animEffect>
                                  </p:childTnLst>
                                </p:cTn>
                              </p:par>
                            </p:childTnLst>
                          </p:cTn>
                        </p:par>
                        <p:par>
                          <p:cTn id="15" fill="hold">
                            <p:stCondLst>
                              <p:cond delay="9500"/>
                            </p:stCondLst>
                            <p:childTnLst>
                              <p:par>
                                <p:cTn id="16" presetID="10" presetClass="entr" presetSubtype="0" fill="hold" grpId="0" nodeType="afterEffect">
                                  <p:stCondLst>
                                    <p:cond delay="1000"/>
                                  </p:stCondLst>
                                  <p:childTnLst>
                                    <p:set>
                                      <p:cBhvr>
                                        <p:cTn id="17" dur="1" fill="hold">
                                          <p:stCondLst>
                                            <p:cond delay="0"/>
                                          </p:stCondLst>
                                        </p:cTn>
                                        <p:tgtEl>
                                          <p:spTgt spid="38925"/>
                                        </p:tgtEl>
                                        <p:attrNameLst>
                                          <p:attrName>style.visibility</p:attrName>
                                        </p:attrNameLst>
                                      </p:cBhvr>
                                      <p:to>
                                        <p:strVal val="visible"/>
                                      </p:to>
                                    </p:set>
                                    <p:animEffect transition="in" filter="fade">
                                      <p:cBhvr>
                                        <p:cTn id="18" dur="2000"/>
                                        <p:tgtEl>
                                          <p:spTgt spid="38925"/>
                                        </p:tgtEl>
                                      </p:cBhvr>
                                    </p:animEffect>
                                  </p:childTnLst>
                                </p:cTn>
                              </p:par>
                            </p:childTnLst>
                          </p:cTn>
                        </p:par>
                        <p:par>
                          <p:cTn id="19" fill="hold">
                            <p:stCondLst>
                              <p:cond delay="12500"/>
                            </p:stCondLst>
                            <p:childTnLst>
                              <p:par>
                                <p:cTn id="20" presetID="10" presetClass="entr" presetSubtype="0" fill="hold" grpId="0" nodeType="afterEffect">
                                  <p:stCondLst>
                                    <p:cond delay="3500"/>
                                  </p:stCondLst>
                                  <p:childTnLst>
                                    <p:set>
                                      <p:cBhvr>
                                        <p:cTn id="21" dur="1" fill="hold">
                                          <p:stCondLst>
                                            <p:cond delay="0"/>
                                          </p:stCondLst>
                                        </p:cTn>
                                        <p:tgtEl>
                                          <p:spTgt spid="38926"/>
                                        </p:tgtEl>
                                        <p:attrNameLst>
                                          <p:attrName>style.visibility</p:attrName>
                                        </p:attrNameLst>
                                      </p:cBhvr>
                                      <p:to>
                                        <p:strVal val="visible"/>
                                      </p:to>
                                    </p:set>
                                    <p:animEffect transition="in" filter="fade">
                                      <p:cBhvr>
                                        <p:cTn id="22" dur="2000"/>
                                        <p:tgtEl>
                                          <p:spTgt spid="38926"/>
                                        </p:tgtEl>
                                      </p:cBhvr>
                                    </p:animEffect>
                                  </p:childTnLst>
                                </p:cTn>
                              </p:par>
                            </p:childTnLst>
                          </p:cTn>
                        </p:par>
                        <p:par>
                          <p:cTn id="23" fill="hold">
                            <p:stCondLst>
                              <p:cond delay="18000"/>
                            </p:stCondLst>
                            <p:childTnLst>
                              <p:par>
                                <p:cTn id="24" presetID="10" presetClass="entr" presetSubtype="0" fill="hold" grpId="0" nodeType="afterEffect">
                                  <p:stCondLst>
                                    <p:cond delay="2000"/>
                                  </p:stCondLst>
                                  <p:childTnLst>
                                    <p:set>
                                      <p:cBhvr>
                                        <p:cTn id="25" dur="1" fill="hold">
                                          <p:stCondLst>
                                            <p:cond delay="0"/>
                                          </p:stCondLst>
                                        </p:cTn>
                                        <p:tgtEl>
                                          <p:spTgt spid="38927"/>
                                        </p:tgtEl>
                                        <p:attrNameLst>
                                          <p:attrName>style.visibility</p:attrName>
                                        </p:attrNameLst>
                                      </p:cBhvr>
                                      <p:to>
                                        <p:strVal val="visible"/>
                                      </p:to>
                                    </p:set>
                                    <p:animEffect transition="in" filter="fade">
                                      <p:cBhvr>
                                        <p:cTn id="26" dur="2000"/>
                                        <p:tgtEl>
                                          <p:spTgt spid="38927"/>
                                        </p:tgtEl>
                                      </p:cBhvr>
                                    </p:animEffect>
                                  </p:childTnLst>
                                </p:cTn>
                              </p:par>
                            </p:childTnLst>
                          </p:cTn>
                        </p:par>
                        <p:par>
                          <p:cTn id="27" fill="hold">
                            <p:stCondLst>
                              <p:cond delay="22000"/>
                            </p:stCondLst>
                            <p:childTnLst>
                              <p:par>
                                <p:cTn id="28" presetID="10" presetClass="entr" presetSubtype="0" fill="hold" grpId="0" nodeType="afterEffect">
                                  <p:stCondLst>
                                    <p:cond delay="2000"/>
                                  </p:stCondLst>
                                  <p:childTnLst>
                                    <p:set>
                                      <p:cBhvr>
                                        <p:cTn id="29" dur="1" fill="hold">
                                          <p:stCondLst>
                                            <p:cond delay="0"/>
                                          </p:stCondLst>
                                        </p:cTn>
                                        <p:tgtEl>
                                          <p:spTgt spid="38928"/>
                                        </p:tgtEl>
                                        <p:attrNameLst>
                                          <p:attrName>style.visibility</p:attrName>
                                        </p:attrNameLst>
                                      </p:cBhvr>
                                      <p:to>
                                        <p:strVal val="visible"/>
                                      </p:to>
                                    </p:set>
                                    <p:animEffect transition="in" filter="fade">
                                      <p:cBhvr>
                                        <p:cTn id="30" dur="2000"/>
                                        <p:tgtEl>
                                          <p:spTgt spid="38928"/>
                                        </p:tgtEl>
                                      </p:cBhvr>
                                    </p:animEffect>
                                  </p:childTnLst>
                                </p:cTn>
                              </p:par>
                            </p:childTnLst>
                          </p:cTn>
                        </p:par>
                        <p:par>
                          <p:cTn id="31" fill="hold">
                            <p:stCondLst>
                              <p:cond delay="26000"/>
                            </p:stCondLst>
                            <p:childTnLst>
                              <p:par>
                                <p:cTn id="32" presetID="10" presetClass="entr" presetSubtype="0" fill="hold" grpId="0" nodeType="afterEffect">
                                  <p:stCondLst>
                                    <p:cond delay="1000"/>
                                  </p:stCondLst>
                                  <p:childTnLst>
                                    <p:set>
                                      <p:cBhvr>
                                        <p:cTn id="33" dur="1" fill="hold">
                                          <p:stCondLst>
                                            <p:cond delay="0"/>
                                          </p:stCondLst>
                                        </p:cTn>
                                        <p:tgtEl>
                                          <p:spTgt spid="38929"/>
                                        </p:tgtEl>
                                        <p:attrNameLst>
                                          <p:attrName>style.visibility</p:attrName>
                                        </p:attrNameLst>
                                      </p:cBhvr>
                                      <p:to>
                                        <p:strVal val="visible"/>
                                      </p:to>
                                    </p:set>
                                    <p:animEffect transition="in" filter="fade">
                                      <p:cBhvr>
                                        <p:cTn id="34" dur="2000"/>
                                        <p:tgtEl>
                                          <p:spTgt spid="38929"/>
                                        </p:tgtEl>
                                      </p:cBhvr>
                                    </p:animEffect>
                                  </p:childTnLst>
                                </p:cTn>
                              </p:par>
                            </p:childTnLst>
                          </p:cTn>
                        </p:par>
                        <p:par>
                          <p:cTn id="35" fill="hold">
                            <p:stCondLst>
                              <p:cond delay="29000"/>
                            </p:stCondLst>
                            <p:childTnLst>
                              <p:par>
                                <p:cTn id="36" presetID="10" presetClass="entr" presetSubtype="0" fill="hold" grpId="0" nodeType="afterEffect">
                                  <p:stCondLst>
                                    <p:cond delay="3000"/>
                                  </p:stCondLst>
                                  <p:childTnLst>
                                    <p:set>
                                      <p:cBhvr>
                                        <p:cTn id="37" dur="1" fill="hold">
                                          <p:stCondLst>
                                            <p:cond delay="0"/>
                                          </p:stCondLst>
                                        </p:cTn>
                                        <p:tgtEl>
                                          <p:spTgt spid="38931"/>
                                        </p:tgtEl>
                                        <p:attrNameLst>
                                          <p:attrName>style.visibility</p:attrName>
                                        </p:attrNameLst>
                                      </p:cBhvr>
                                      <p:to>
                                        <p:strVal val="visible"/>
                                      </p:to>
                                    </p:set>
                                    <p:animEffect transition="in" filter="fade">
                                      <p:cBhvr>
                                        <p:cTn id="38" dur="2000"/>
                                        <p:tgtEl>
                                          <p:spTgt spid="38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p:bldP spid="38923" grpId="0"/>
      <p:bldP spid="38924" grpId="0"/>
      <p:bldP spid="38925" grpId="0"/>
      <p:bldP spid="38926" grpId="0"/>
      <p:bldP spid="38927" grpId="0"/>
      <p:bldP spid="38928" grpId="0"/>
      <p:bldP spid="38929" grpId="0"/>
      <p:bldP spid="389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fondo_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9941"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39943"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39944"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39945" name="Text Box 9"/>
          <p:cNvSpPr txBox="1">
            <a:spLocks noChangeArrowheads="1"/>
          </p:cNvSpPr>
          <p:nvPr/>
        </p:nvSpPr>
        <p:spPr bwMode="auto">
          <a:xfrm>
            <a:off x="2987675" y="476250"/>
            <a:ext cx="29527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they are the eggmen</a:t>
            </a:r>
            <a:r>
              <a:rPr lang="es-ES"/>
              <a:t> </a:t>
            </a:r>
          </a:p>
          <a:p>
            <a:pPr>
              <a:spcBef>
                <a:spcPct val="50000"/>
              </a:spcBef>
            </a:pPr>
            <a:r>
              <a:rPr lang="es-ES" sz="1200">
                <a:solidFill>
                  <a:srgbClr val="FFFFFF"/>
                </a:solidFill>
              </a:rPr>
              <a:t>Ellos son los hombres huevo</a:t>
            </a:r>
          </a:p>
        </p:txBody>
      </p:sp>
      <p:sp>
        <p:nvSpPr>
          <p:cNvPr id="39946" name="Text Box 10"/>
          <p:cNvSpPr txBox="1">
            <a:spLocks noChangeArrowheads="1"/>
          </p:cNvSpPr>
          <p:nvPr/>
        </p:nvSpPr>
        <p:spPr bwMode="auto">
          <a:xfrm>
            <a:off x="3276600" y="1268413"/>
            <a:ext cx="237490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walrus</a:t>
            </a:r>
            <a:r>
              <a:rPr lang="es-ES"/>
              <a:t> </a:t>
            </a:r>
          </a:p>
          <a:p>
            <a:pPr>
              <a:spcBef>
                <a:spcPct val="50000"/>
              </a:spcBef>
            </a:pPr>
            <a:r>
              <a:rPr lang="es-ES" sz="1200">
                <a:solidFill>
                  <a:srgbClr val="FFFFFF"/>
                </a:solidFill>
              </a:rPr>
              <a:t>Yo soy la morsa</a:t>
            </a:r>
          </a:p>
        </p:txBody>
      </p:sp>
      <p:sp>
        <p:nvSpPr>
          <p:cNvPr id="39947" name="Text Box 11"/>
          <p:cNvSpPr txBox="1">
            <a:spLocks noChangeArrowheads="1"/>
          </p:cNvSpPr>
          <p:nvPr/>
        </p:nvSpPr>
        <p:spPr bwMode="auto">
          <a:xfrm>
            <a:off x="2987675" y="2060575"/>
            <a:ext cx="29527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Goo goo g' joob</a:t>
            </a:r>
            <a:r>
              <a:rPr lang="es-ES"/>
              <a:t> </a:t>
            </a:r>
          </a:p>
          <a:p>
            <a:pPr>
              <a:spcBef>
                <a:spcPct val="50000"/>
              </a:spcBef>
            </a:pPr>
            <a:r>
              <a:rPr lang="es-ES" sz="1200">
                <a:solidFill>
                  <a:srgbClr val="FFFFFF"/>
                </a:solidFill>
              </a:rPr>
              <a:t>Gu gu g´jub</a:t>
            </a:r>
          </a:p>
        </p:txBody>
      </p:sp>
      <p:sp>
        <p:nvSpPr>
          <p:cNvPr id="39948" name="Text Box 12"/>
          <p:cNvSpPr txBox="1">
            <a:spLocks noChangeArrowheads="1"/>
          </p:cNvSpPr>
          <p:nvPr/>
        </p:nvSpPr>
        <p:spPr bwMode="auto">
          <a:xfrm>
            <a:off x="2268538" y="2914650"/>
            <a:ext cx="4608512"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Sitting in an english garden waiting for the sun </a:t>
            </a:r>
          </a:p>
          <a:p>
            <a:pPr>
              <a:spcBef>
                <a:spcPct val="50000"/>
              </a:spcBef>
            </a:pPr>
            <a:r>
              <a:rPr lang="es-ES" sz="1200">
                <a:solidFill>
                  <a:srgbClr val="FFFFFF"/>
                </a:solidFill>
              </a:rPr>
              <a:t>Sentado en un jardín inglés, esperando el sol</a:t>
            </a:r>
          </a:p>
        </p:txBody>
      </p:sp>
      <p:sp>
        <p:nvSpPr>
          <p:cNvPr id="39949" name="Text Box 13"/>
          <p:cNvSpPr txBox="1">
            <a:spLocks noChangeArrowheads="1"/>
          </p:cNvSpPr>
          <p:nvPr/>
        </p:nvSpPr>
        <p:spPr bwMode="auto">
          <a:xfrm>
            <a:off x="1187450" y="3644900"/>
            <a:ext cx="698500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If the sun don’t come, you get a tan, from standing in the english rain</a:t>
            </a:r>
            <a:r>
              <a:rPr lang="es-ES"/>
              <a:t> </a:t>
            </a:r>
          </a:p>
          <a:p>
            <a:pPr>
              <a:spcBef>
                <a:spcPct val="50000"/>
              </a:spcBef>
            </a:pPr>
            <a:r>
              <a:rPr lang="es-ES" sz="1200">
                <a:solidFill>
                  <a:srgbClr val="FFFFFF"/>
                </a:solidFill>
              </a:rPr>
              <a:t>Si no sale el sol, te pones moreno por estar bajo la lluvia inglesa</a:t>
            </a:r>
          </a:p>
        </p:txBody>
      </p:sp>
      <p:sp>
        <p:nvSpPr>
          <p:cNvPr id="39950" name="Text Box 14"/>
          <p:cNvSpPr txBox="1">
            <a:spLocks noChangeArrowheads="1"/>
          </p:cNvSpPr>
          <p:nvPr/>
        </p:nvSpPr>
        <p:spPr bwMode="auto">
          <a:xfrm>
            <a:off x="2987675" y="4437063"/>
            <a:ext cx="316865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eggman</a:t>
            </a:r>
            <a:r>
              <a:rPr lang="es-ES"/>
              <a:t> </a:t>
            </a:r>
          </a:p>
          <a:p>
            <a:pPr>
              <a:spcBef>
                <a:spcPct val="50000"/>
              </a:spcBef>
            </a:pPr>
            <a:r>
              <a:rPr lang="es-ES" sz="1200">
                <a:solidFill>
                  <a:srgbClr val="FFFFFF"/>
                </a:solidFill>
              </a:rPr>
              <a:t>Yo soy el hombre huevo</a:t>
            </a:r>
          </a:p>
        </p:txBody>
      </p:sp>
      <p:sp>
        <p:nvSpPr>
          <p:cNvPr id="39951" name="Text Box 15"/>
          <p:cNvSpPr txBox="1">
            <a:spLocks noChangeArrowheads="1"/>
          </p:cNvSpPr>
          <p:nvPr/>
        </p:nvSpPr>
        <p:spPr bwMode="auto">
          <a:xfrm>
            <a:off x="3132138" y="5229225"/>
            <a:ext cx="29527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they are the eggmen</a:t>
            </a:r>
            <a:r>
              <a:rPr lang="es-ES"/>
              <a:t> </a:t>
            </a:r>
          </a:p>
          <a:p>
            <a:pPr>
              <a:spcBef>
                <a:spcPct val="50000"/>
              </a:spcBef>
            </a:pPr>
            <a:r>
              <a:rPr lang="es-ES" sz="1200">
                <a:solidFill>
                  <a:srgbClr val="FFFFFF"/>
                </a:solidFill>
              </a:rPr>
              <a:t>Ellos son los hombres huevo</a:t>
            </a:r>
          </a:p>
        </p:txBody>
      </p:sp>
      <p:pic>
        <p:nvPicPr>
          <p:cNvPr id="14"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994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500"/>
                                  </p:stCondLst>
                                  <p:childTnLst>
                                    <p:set>
                                      <p:cBhvr>
                                        <p:cTn id="9" dur="1" fill="hold">
                                          <p:stCondLst>
                                            <p:cond delay="0"/>
                                          </p:stCondLst>
                                        </p:cTn>
                                        <p:tgtEl>
                                          <p:spTgt spid="39946"/>
                                        </p:tgtEl>
                                        <p:attrNameLst>
                                          <p:attrName>style.visibility</p:attrName>
                                        </p:attrNameLst>
                                      </p:cBhvr>
                                      <p:to>
                                        <p:strVal val="visible"/>
                                      </p:to>
                                    </p:set>
                                    <p:animEffect transition="in" filter="fade">
                                      <p:cBhvr>
                                        <p:cTn id="10" dur="2000"/>
                                        <p:tgtEl>
                                          <p:spTgt spid="39946"/>
                                        </p:tgtEl>
                                      </p:cBhvr>
                                    </p:animEffect>
                                  </p:childTnLst>
                                </p:cTn>
                              </p:par>
                            </p:childTnLst>
                          </p:cTn>
                        </p:par>
                        <p:par>
                          <p:cTn id="11" fill="hold">
                            <p:stCondLst>
                              <p:cond delay="3500"/>
                            </p:stCondLst>
                            <p:childTnLst>
                              <p:par>
                                <p:cTn id="12" presetID="10" presetClass="entr" presetSubtype="0" fill="hold" grpId="0" nodeType="afterEffect">
                                  <p:stCondLst>
                                    <p:cond delay="0"/>
                                  </p:stCondLst>
                                  <p:childTnLst>
                                    <p:set>
                                      <p:cBhvr>
                                        <p:cTn id="13" dur="1" fill="hold">
                                          <p:stCondLst>
                                            <p:cond delay="0"/>
                                          </p:stCondLst>
                                        </p:cTn>
                                        <p:tgtEl>
                                          <p:spTgt spid="39947"/>
                                        </p:tgtEl>
                                        <p:attrNameLst>
                                          <p:attrName>style.visibility</p:attrName>
                                        </p:attrNameLst>
                                      </p:cBhvr>
                                      <p:to>
                                        <p:strVal val="visible"/>
                                      </p:to>
                                    </p:set>
                                    <p:animEffect transition="in" filter="fade">
                                      <p:cBhvr>
                                        <p:cTn id="14" dur="2000"/>
                                        <p:tgtEl>
                                          <p:spTgt spid="39947"/>
                                        </p:tgtEl>
                                      </p:cBhvr>
                                    </p:animEffect>
                                  </p:childTnLst>
                                </p:cTn>
                              </p:par>
                            </p:childTnLst>
                          </p:cTn>
                        </p:par>
                        <p:par>
                          <p:cTn id="15" fill="hold">
                            <p:stCondLst>
                              <p:cond delay="5500"/>
                            </p:stCondLst>
                            <p:childTnLst>
                              <p:par>
                                <p:cTn id="16" presetID="10" presetClass="entr" presetSubtype="0" fill="hold" grpId="0" nodeType="afterEffect">
                                  <p:stCondLst>
                                    <p:cond delay="11000"/>
                                  </p:stCondLst>
                                  <p:childTnLst>
                                    <p:set>
                                      <p:cBhvr>
                                        <p:cTn id="17" dur="1" fill="hold">
                                          <p:stCondLst>
                                            <p:cond delay="0"/>
                                          </p:stCondLst>
                                        </p:cTn>
                                        <p:tgtEl>
                                          <p:spTgt spid="39948"/>
                                        </p:tgtEl>
                                        <p:attrNameLst>
                                          <p:attrName>style.visibility</p:attrName>
                                        </p:attrNameLst>
                                      </p:cBhvr>
                                      <p:to>
                                        <p:strVal val="visible"/>
                                      </p:to>
                                    </p:set>
                                    <p:animEffect transition="in" filter="fade">
                                      <p:cBhvr>
                                        <p:cTn id="18" dur="2000"/>
                                        <p:tgtEl>
                                          <p:spTgt spid="39948"/>
                                        </p:tgtEl>
                                      </p:cBhvr>
                                    </p:animEffect>
                                  </p:childTnLst>
                                </p:cTn>
                              </p:par>
                            </p:childTnLst>
                          </p:cTn>
                        </p:par>
                        <p:par>
                          <p:cTn id="19" fill="hold">
                            <p:stCondLst>
                              <p:cond delay="18500"/>
                            </p:stCondLst>
                            <p:childTnLst>
                              <p:par>
                                <p:cTn id="20" presetID="10" presetClass="entr" presetSubtype="0" fill="hold" grpId="0" nodeType="afterEffect">
                                  <p:stCondLst>
                                    <p:cond delay="5000"/>
                                  </p:stCondLst>
                                  <p:childTnLst>
                                    <p:set>
                                      <p:cBhvr>
                                        <p:cTn id="21" dur="1" fill="hold">
                                          <p:stCondLst>
                                            <p:cond delay="0"/>
                                          </p:stCondLst>
                                        </p:cTn>
                                        <p:tgtEl>
                                          <p:spTgt spid="39949"/>
                                        </p:tgtEl>
                                        <p:attrNameLst>
                                          <p:attrName>style.visibility</p:attrName>
                                        </p:attrNameLst>
                                      </p:cBhvr>
                                      <p:to>
                                        <p:strVal val="visible"/>
                                      </p:to>
                                    </p:set>
                                    <p:animEffect transition="in" filter="fade">
                                      <p:cBhvr>
                                        <p:cTn id="22" dur="2000"/>
                                        <p:tgtEl>
                                          <p:spTgt spid="39949"/>
                                        </p:tgtEl>
                                      </p:cBhvr>
                                    </p:animEffect>
                                  </p:childTnLst>
                                </p:cTn>
                              </p:par>
                            </p:childTnLst>
                          </p:cTn>
                        </p:par>
                        <p:par>
                          <p:cTn id="23" fill="hold">
                            <p:stCondLst>
                              <p:cond delay="25500"/>
                            </p:stCondLst>
                            <p:childTnLst>
                              <p:par>
                                <p:cTn id="24" presetID="10" presetClass="entr" presetSubtype="0" fill="hold" grpId="0" nodeType="afterEffect">
                                  <p:stCondLst>
                                    <p:cond delay="4000"/>
                                  </p:stCondLst>
                                  <p:childTnLst>
                                    <p:set>
                                      <p:cBhvr>
                                        <p:cTn id="25" dur="1" fill="hold">
                                          <p:stCondLst>
                                            <p:cond delay="0"/>
                                          </p:stCondLst>
                                        </p:cTn>
                                        <p:tgtEl>
                                          <p:spTgt spid="39950"/>
                                        </p:tgtEl>
                                        <p:attrNameLst>
                                          <p:attrName>style.visibility</p:attrName>
                                        </p:attrNameLst>
                                      </p:cBhvr>
                                      <p:to>
                                        <p:strVal val="visible"/>
                                      </p:to>
                                    </p:set>
                                    <p:animEffect transition="in" filter="fade">
                                      <p:cBhvr>
                                        <p:cTn id="26" dur="2000"/>
                                        <p:tgtEl>
                                          <p:spTgt spid="39950"/>
                                        </p:tgtEl>
                                      </p:cBhvr>
                                    </p:animEffect>
                                  </p:childTnLst>
                                </p:cTn>
                              </p:par>
                            </p:childTnLst>
                          </p:cTn>
                        </p:par>
                        <p:par>
                          <p:cTn id="27" fill="hold">
                            <p:stCondLst>
                              <p:cond delay="31500"/>
                            </p:stCondLst>
                            <p:childTnLst>
                              <p:par>
                                <p:cTn id="28" presetID="10" presetClass="entr" presetSubtype="0" fill="hold" grpId="0" nodeType="afterEffect">
                                  <p:stCondLst>
                                    <p:cond delay="1000"/>
                                  </p:stCondLst>
                                  <p:childTnLst>
                                    <p:set>
                                      <p:cBhvr>
                                        <p:cTn id="29" dur="1" fill="hold">
                                          <p:stCondLst>
                                            <p:cond delay="0"/>
                                          </p:stCondLst>
                                        </p:cTn>
                                        <p:tgtEl>
                                          <p:spTgt spid="39951"/>
                                        </p:tgtEl>
                                        <p:attrNameLst>
                                          <p:attrName>style.visibility</p:attrName>
                                        </p:attrNameLst>
                                      </p:cBhvr>
                                      <p:to>
                                        <p:strVal val="visible"/>
                                      </p:to>
                                    </p:set>
                                    <p:animEffect transition="in" filter="fade">
                                      <p:cBhvr>
                                        <p:cTn id="30" dur="2000"/>
                                        <p:tgtEl>
                                          <p:spTgt spid="39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5" grpId="0"/>
      <p:bldP spid="39946" grpId="0"/>
      <p:bldP spid="39947" grpId="0"/>
      <p:bldP spid="39948" grpId="0"/>
      <p:bldP spid="39949" grpId="0"/>
      <p:bldP spid="39950" grpId="0"/>
      <p:bldP spid="3995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fondo_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0965" name="Picture 5">
            <a:hlinkClick r:id="rId3" action="ppaction://hlinksldjump"/>
          </p:cNvPr>
          <p:cNvPicPr>
            <a:picLocks noChangeAspect="1" noChangeArrowheads="1"/>
          </p:cNvPicPr>
          <p:nvPr/>
        </p:nvPicPr>
        <p:blipFill>
          <a:blip r:embed="rId4"/>
          <a:srcRect/>
          <a:stretch>
            <a:fillRect/>
          </a:stretch>
        </p:blipFill>
        <p:spPr bwMode="auto">
          <a:xfrm>
            <a:off x="7451725" y="6092825"/>
            <a:ext cx="504825" cy="249238"/>
          </a:xfrm>
          <a:prstGeom prst="rect">
            <a:avLst/>
          </a:prstGeom>
          <a:noFill/>
          <a:ln w="9525">
            <a:noFill/>
            <a:miter lim="800000"/>
            <a:headEnd/>
            <a:tailEnd/>
          </a:ln>
          <a:effectLst/>
        </p:spPr>
      </p:pic>
      <p:sp>
        <p:nvSpPr>
          <p:cNvPr id="40967" name="Text Box 7"/>
          <p:cNvSpPr txBox="1">
            <a:spLocks noChangeArrowheads="1"/>
          </p:cNvSpPr>
          <p:nvPr/>
        </p:nvSpPr>
        <p:spPr bwMode="auto">
          <a:xfrm>
            <a:off x="7092950" y="6381750"/>
            <a:ext cx="1223963"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sp>
        <p:nvSpPr>
          <p:cNvPr id="40968"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0969" name="Text Box 9"/>
          <p:cNvSpPr txBox="1">
            <a:spLocks noChangeArrowheads="1"/>
          </p:cNvSpPr>
          <p:nvPr/>
        </p:nvSpPr>
        <p:spPr bwMode="auto">
          <a:xfrm>
            <a:off x="3276600" y="404813"/>
            <a:ext cx="237490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walrus</a:t>
            </a:r>
            <a:r>
              <a:rPr lang="es-ES"/>
              <a:t> </a:t>
            </a:r>
          </a:p>
          <a:p>
            <a:pPr>
              <a:spcBef>
                <a:spcPct val="50000"/>
              </a:spcBef>
            </a:pPr>
            <a:r>
              <a:rPr lang="es-ES" sz="1200">
                <a:solidFill>
                  <a:srgbClr val="FFFFFF"/>
                </a:solidFill>
              </a:rPr>
              <a:t>Yo soy la morsa</a:t>
            </a:r>
          </a:p>
        </p:txBody>
      </p:sp>
      <p:sp>
        <p:nvSpPr>
          <p:cNvPr id="40970" name="Text Box 10"/>
          <p:cNvSpPr txBox="1">
            <a:spLocks noChangeArrowheads="1"/>
          </p:cNvSpPr>
          <p:nvPr/>
        </p:nvSpPr>
        <p:spPr bwMode="auto">
          <a:xfrm>
            <a:off x="2771775" y="1125538"/>
            <a:ext cx="338455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Goo goo g' joob</a:t>
            </a:r>
            <a:r>
              <a:rPr lang="es-ES"/>
              <a:t>  </a:t>
            </a:r>
            <a:r>
              <a:rPr lang="es-ES">
                <a:solidFill>
                  <a:srgbClr val="0000FF"/>
                </a:solidFill>
              </a:rPr>
              <a:t>Goo goo g' joob</a:t>
            </a:r>
            <a:r>
              <a:rPr lang="es-ES"/>
              <a:t> </a:t>
            </a:r>
          </a:p>
          <a:p>
            <a:pPr>
              <a:spcBef>
                <a:spcPct val="50000"/>
              </a:spcBef>
            </a:pPr>
            <a:r>
              <a:rPr lang="es-ES" sz="1200">
                <a:solidFill>
                  <a:srgbClr val="FFFFFF"/>
                </a:solidFill>
              </a:rPr>
              <a:t>Gu gu g´jub   Gu gu g´jub</a:t>
            </a:r>
          </a:p>
        </p:txBody>
      </p:sp>
      <p:sp>
        <p:nvSpPr>
          <p:cNvPr id="40971" name="Text Box 11"/>
          <p:cNvSpPr txBox="1">
            <a:spLocks noChangeArrowheads="1"/>
          </p:cNvSpPr>
          <p:nvPr/>
        </p:nvSpPr>
        <p:spPr bwMode="auto">
          <a:xfrm>
            <a:off x="2411413" y="1916113"/>
            <a:ext cx="417512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Expert extpert choking smokers </a:t>
            </a:r>
          </a:p>
          <a:p>
            <a:pPr>
              <a:spcBef>
                <a:spcPct val="50000"/>
              </a:spcBef>
            </a:pPr>
            <a:r>
              <a:rPr lang="es-ES" sz="1200">
                <a:solidFill>
                  <a:srgbClr val="FFFFFF"/>
                </a:solidFill>
              </a:rPr>
              <a:t>Expertos, expertos, fumadores asfixiados</a:t>
            </a:r>
          </a:p>
        </p:txBody>
      </p:sp>
      <p:sp>
        <p:nvSpPr>
          <p:cNvPr id="40972" name="Text Box 12"/>
          <p:cNvSpPr txBox="1">
            <a:spLocks noChangeArrowheads="1"/>
          </p:cNvSpPr>
          <p:nvPr/>
        </p:nvSpPr>
        <p:spPr bwMode="auto">
          <a:xfrm>
            <a:off x="2195513" y="2708275"/>
            <a:ext cx="4608512"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Don’t you thing the joker laughs at you?</a:t>
            </a:r>
          </a:p>
          <a:p>
            <a:pPr>
              <a:spcBef>
                <a:spcPct val="50000"/>
              </a:spcBef>
            </a:pPr>
            <a:r>
              <a:rPr lang="es-ES" sz="1200">
                <a:solidFill>
                  <a:srgbClr val="FFFFFF"/>
                </a:solidFill>
              </a:rPr>
              <a:t>¿No piensas que el payaso se ríe de ti?</a:t>
            </a:r>
          </a:p>
        </p:txBody>
      </p:sp>
      <p:sp>
        <p:nvSpPr>
          <p:cNvPr id="40973" name="Text Box 13"/>
          <p:cNvSpPr txBox="1">
            <a:spLocks noChangeArrowheads="1"/>
          </p:cNvSpPr>
          <p:nvPr/>
        </p:nvSpPr>
        <p:spPr bwMode="auto">
          <a:xfrm>
            <a:off x="1187450" y="3500438"/>
            <a:ext cx="676910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See how they smile like pigs in a sty, see how they snied </a:t>
            </a:r>
          </a:p>
          <a:p>
            <a:pPr>
              <a:spcBef>
                <a:spcPct val="50000"/>
              </a:spcBef>
            </a:pPr>
            <a:r>
              <a:rPr lang="es-ES" sz="1200">
                <a:solidFill>
                  <a:srgbClr val="FFFFFF"/>
                </a:solidFill>
              </a:rPr>
              <a:t>Mira como sonríen como cerdos en una pocilga, mira como gruñen</a:t>
            </a:r>
          </a:p>
        </p:txBody>
      </p:sp>
      <p:sp>
        <p:nvSpPr>
          <p:cNvPr id="40975" name="Text Box 15"/>
          <p:cNvSpPr txBox="1">
            <a:spLocks noChangeArrowheads="1"/>
          </p:cNvSpPr>
          <p:nvPr/>
        </p:nvSpPr>
        <p:spPr bwMode="auto">
          <a:xfrm>
            <a:off x="3276600" y="4292600"/>
            <a:ext cx="2376488"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I'm crying</a:t>
            </a:r>
          </a:p>
          <a:p>
            <a:pPr>
              <a:spcBef>
                <a:spcPct val="50000"/>
              </a:spcBef>
            </a:pPr>
            <a:r>
              <a:rPr lang="es-ES" sz="1200">
                <a:solidFill>
                  <a:srgbClr val="FFFFFF"/>
                </a:solidFill>
              </a:rPr>
              <a:t>estoy llorando</a:t>
            </a:r>
            <a:r>
              <a:rPr lang="es-ES" sz="1200"/>
              <a:t> </a:t>
            </a:r>
          </a:p>
        </p:txBody>
      </p:sp>
      <p:sp>
        <p:nvSpPr>
          <p:cNvPr id="40976" name="Text Box 16"/>
          <p:cNvSpPr txBox="1">
            <a:spLocks noChangeArrowheads="1"/>
          </p:cNvSpPr>
          <p:nvPr/>
        </p:nvSpPr>
        <p:spPr bwMode="auto">
          <a:xfrm>
            <a:off x="2124075" y="5084763"/>
            <a:ext cx="2592388"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Semolina pilchard,</a:t>
            </a:r>
          </a:p>
          <a:p>
            <a:pPr>
              <a:spcBef>
                <a:spcPct val="50000"/>
              </a:spcBef>
            </a:pPr>
            <a:r>
              <a:rPr lang="es-ES" sz="1200">
                <a:solidFill>
                  <a:srgbClr val="FFFFFF"/>
                </a:solidFill>
              </a:rPr>
              <a:t>Sardinas de sémola</a:t>
            </a:r>
            <a:r>
              <a:rPr lang="es-ES" sz="1200"/>
              <a:t> </a:t>
            </a:r>
          </a:p>
        </p:txBody>
      </p:sp>
      <p:sp>
        <p:nvSpPr>
          <p:cNvPr id="40977" name="Text Box 17"/>
          <p:cNvSpPr txBox="1">
            <a:spLocks noChangeArrowheads="1"/>
          </p:cNvSpPr>
          <p:nvPr/>
        </p:nvSpPr>
        <p:spPr bwMode="auto">
          <a:xfrm>
            <a:off x="4067175" y="5084763"/>
            <a:ext cx="287972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climbing up the eiffel tower</a:t>
            </a:r>
            <a:r>
              <a:rPr lang="es-ES"/>
              <a:t> </a:t>
            </a:r>
          </a:p>
          <a:p>
            <a:pPr>
              <a:spcBef>
                <a:spcPct val="50000"/>
              </a:spcBef>
            </a:pPr>
            <a:r>
              <a:rPr lang="es-ES" sz="1200">
                <a:solidFill>
                  <a:srgbClr val="FFFFFF"/>
                </a:solidFill>
              </a:rPr>
              <a:t>subiendo a la torre Eiffel</a:t>
            </a:r>
          </a:p>
        </p:txBody>
      </p:sp>
      <p:pic>
        <p:nvPicPr>
          <p:cNvPr id="15"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0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0969"/>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000"/>
                                  </p:stCondLst>
                                  <p:childTnLst>
                                    <p:set>
                                      <p:cBhvr>
                                        <p:cTn id="9" dur="1" fill="hold">
                                          <p:stCondLst>
                                            <p:cond delay="0"/>
                                          </p:stCondLst>
                                        </p:cTn>
                                        <p:tgtEl>
                                          <p:spTgt spid="40970"/>
                                        </p:tgtEl>
                                        <p:attrNameLst>
                                          <p:attrName>style.visibility</p:attrName>
                                        </p:attrNameLst>
                                      </p:cBhvr>
                                      <p:to>
                                        <p:strVal val="visible"/>
                                      </p:to>
                                    </p:set>
                                    <p:animEffect transition="in" filter="fade">
                                      <p:cBhvr>
                                        <p:cTn id="10" dur="2000"/>
                                        <p:tgtEl>
                                          <p:spTgt spid="40970"/>
                                        </p:tgtEl>
                                      </p:cBhvr>
                                    </p:animEffect>
                                  </p:childTnLst>
                                </p:cTn>
                              </p:par>
                            </p:childTnLst>
                          </p:cTn>
                        </p:par>
                        <p:par>
                          <p:cTn id="11" fill="hold">
                            <p:stCondLst>
                              <p:cond delay="3000"/>
                            </p:stCondLst>
                            <p:childTnLst>
                              <p:par>
                                <p:cTn id="12" presetID="10" presetClass="entr" presetSubtype="0" fill="hold" grpId="0" nodeType="afterEffect">
                                  <p:stCondLst>
                                    <p:cond delay="2000"/>
                                  </p:stCondLst>
                                  <p:childTnLst>
                                    <p:set>
                                      <p:cBhvr>
                                        <p:cTn id="13" dur="1" fill="hold">
                                          <p:stCondLst>
                                            <p:cond delay="0"/>
                                          </p:stCondLst>
                                        </p:cTn>
                                        <p:tgtEl>
                                          <p:spTgt spid="40971"/>
                                        </p:tgtEl>
                                        <p:attrNameLst>
                                          <p:attrName>style.visibility</p:attrName>
                                        </p:attrNameLst>
                                      </p:cBhvr>
                                      <p:to>
                                        <p:strVal val="visible"/>
                                      </p:to>
                                    </p:set>
                                    <p:animEffect transition="in" filter="fade">
                                      <p:cBhvr>
                                        <p:cTn id="14" dur="2000"/>
                                        <p:tgtEl>
                                          <p:spTgt spid="40971"/>
                                        </p:tgtEl>
                                      </p:cBhvr>
                                    </p:animEffect>
                                  </p:childTnLst>
                                </p:cTn>
                              </p:par>
                            </p:childTnLst>
                          </p:cTn>
                        </p:par>
                        <p:par>
                          <p:cTn id="15" fill="hold">
                            <p:stCondLst>
                              <p:cond delay="7000"/>
                            </p:stCondLst>
                            <p:childTnLst>
                              <p:par>
                                <p:cTn id="16" presetID="10" presetClass="entr" presetSubtype="0" fill="hold" grpId="0" nodeType="afterEffect">
                                  <p:stCondLst>
                                    <p:cond delay="1000"/>
                                  </p:stCondLst>
                                  <p:childTnLst>
                                    <p:set>
                                      <p:cBhvr>
                                        <p:cTn id="17" dur="1" fill="hold">
                                          <p:stCondLst>
                                            <p:cond delay="0"/>
                                          </p:stCondLst>
                                        </p:cTn>
                                        <p:tgtEl>
                                          <p:spTgt spid="40972"/>
                                        </p:tgtEl>
                                        <p:attrNameLst>
                                          <p:attrName>style.visibility</p:attrName>
                                        </p:attrNameLst>
                                      </p:cBhvr>
                                      <p:to>
                                        <p:strVal val="visible"/>
                                      </p:to>
                                    </p:set>
                                    <p:animEffect transition="in" filter="fade">
                                      <p:cBhvr>
                                        <p:cTn id="18" dur="2000"/>
                                        <p:tgtEl>
                                          <p:spTgt spid="40972"/>
                                        </p:tgtEl>
                                      </p:cBhvr>
                                    </p:animEffect>
                                  </p:childTnLst>
                                </p:cTn>
                              </p:par>
                            </p:childTnLst>
                          </p:cTn>
                        </p:par>
                        <p:par>
                          <p:cTn id="19" fill="hold">
                            <p:stCondLst>
                              <p:cond delay="10000"/>
                            </p:stCondLst>
                            <p:childTnLst>
                              <p:par>
                                <p:cTn id="20" presetID="10" presetClass="entr" presetSubtype="0" fill="hold" grpId="0" nodeType="afterEffect">
                                  <p:stCondLst>
                                    <p:cond delay="3000"/>
                                  </p:stCondLst>
                                  <p:childTnLst>
                                    <p:set>
                                      <p:cBhvr>
                                        <p:cTn id="21" dur="1" fill="hold">
                                          <p:stCondLst>
                                            <p:cond delay="0"/>
                                          </p:stCondLst>
                                        </p:cTn>
                                        <p:tgtEl>
                                          <p:spTgt spid="40973"/>
                                        </p:tgtEl>
                                        <p:attrNameLst>
                                          <p:attrName>style.visibility</p:attrName>
                                        </p:attrNameLst>
                                      </p:cBhvr>
                                      <p:to>
                                        <p:strVal val="visible"/>
                                      </p:to>
                                    </p:set>
                                    <p:animEffect transition="in" filter="fade">
                                      <p:cBhvr>
                                        <p:cTn id="22" dur="2000"/>
                                        <p:tgtEl>
                                          <p:spTgt spid="40973"/>
                                        </p:tgtEl>
                                      </p:cBhvr>
                                    </p:animEffect>
                                  </p:childTnLst>
                                </p:cTn>
                              </p:par>
                            </p:childTnLst>
                          </p:cTn>
                        </p:par>
                        <p:par>
                          <p:cTn id="23" fill="hold">
                            <p:stCondLst>
                              <p:cond delay="15000"/>
                            </p:stCondLst>
                            <p:childTnLst>
                              <p:par>
                                <p:cTn id="24" presetID="10" presetClass="entr" presetSubtype="0" fill="hold" grpId="0" nodeType="afterEffect">
                                  <p:stCondLst>
                                    <p:cond delay="3500"/>
                                  </p:stCondLst>
                                  <p:childTnLst>
                                    <p:set>
                                      <p:cBhvr>
                                        <p:cTn id="25" dur="1" fill="hold">
                                          <p:stCondLst>
                                            <p:cond delay="0"/>
                                          </p:stCondLst>
                                        </p:cTn>
                                        <p:tgtEl>
                                          <p:spTgt spid="40975"/>
                                        </p:tgtEl>
                                        <p:attrNameLst>
                                          <p:attrName>style.visibility</p:attrName>
                                        </p:attrNameLst>
                                      </p:cBhvr>
                                      <p:to>
                                        <p:strVal val="visible"/>
                                      </p:to>
                                    </p:set>
                                    <p:animEffect transition="in" filter="fade">
                                      <p:cBhvr>
                                        <p:cTn id="26" dur="2000"/>
                                        <p:tgtEl>
                                          <p:spTgt spid="40975"/>
                                        </p:tgtEl>
                                      </p:cBhvr>
                                    </p:animEffect>
                                  </p:childTnLst>
                                </p:cTn>
                              </p:par>
                            </p:childTnLst>
                          </p:cTn>
                        </p:par>
                        <p:par>
                          <p:cTn id="27" fill="hold">
                            <p:stCondLst>
                              <p:cond delay="20500"/>
                            </p:stCondLst>
                            <p:childTnLst>
                              <p:par>
                                <p:cTn id="28" presetID="10" presetClass="entr" presetSubtype="0" fill="hold" grpId="0" nodeType="afterEffect">
                                  <p:stCondLst>
                                    <p:cond delay="1000"/>
                                  </p:stCondLst>
                                  <p:childTnLst>
                                    <p:set>
                                      <p:cBhvr>
                                        <p:cTn id="29" dur="1" fill="hold">
                                          <p:stCondLst>
                                            <p:cond delay="0"/>
                                          </p:stCondLst>
                                        </p:cTn>
                                        <p:tgtEl>
                                          <p:spTgt spid="40976"/>
                                        </p:tgtEl>
                                        <p:attrNameLst>
                                          <p:attrName>style.visibility</p:attrName>
                                        </p:attrNameLst>
                                      </p:cBhvr>
                                      <p:to>
                                        <p:strVal val="visible"/>
                                      </p:to>
                                    </p:set>
                                    <p:animEffect transition="in" filter="fade">
                                      <p:cBhvr>
                                        <p:cTn id="30" dur="2000"/>
                                        <p:tgtEl>
                                          <p:spTgt spid="40976"/>
                                        </p:tgtEl>
                                      </p:cBhvr>
                                    </p:animEffect>
                                  </p:childTnLst>
                                </p:cTn>
                              </p:par>
                            </p:childTnLst>
                          </p:cTn>
                        </p:par>
                        <p:par>
                          <p:cTn id="31" fill="hold">
                            <p:stCondLst>
                              <p:cond delay="23500"/>
                            </p:stCondLst>
                            <p:childTnLst>
                              <p:par>
                                <p:cTn id="32" presetID="10" presetClass="entr" presetSubtype="0" fill="hold" grpId="0" nodeType="afterEffect">
                                  <p:stCondLst>
                                    <p:cond delay="2500"/>
                                  </p:stCondLst>
                                  <p:childTnLst>
                                    <p:set>
                                      <p:cBhvr>
                                        <p:cTn id="33" dur="1" fill="hold">
                                          <p:stCondLst>
                                            <p:cond delay="0"/>
                                          </p:stCondLst>
                                        </p:cTn>
                                        <p:tgtEl>
                                          <p:spTgt spid="40977"/>
                                        </p:tgtEl>
                                        <p:attrNameLst>
                                          <p:attrName>style.visibility</p:attrName>
                                        </p:attrNameLst>
                                      </p:cBhvr>
                                      <p:to>
                                        <p:strVal val="visible"/>
                                      </p:to>
                                    </p:set>
                                    <p:animEffect transition="in" filter="fade">
                                      <p:cBhvr>
                                        <p:cTn id="34" dur="2000"/>
                                        <p:tgtEl>
                                          <p:spTgt spid="409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9" grpId="0"/>
      <p:bldP spid="40970" grpId="0"/>
      <p:bldP spid="40971" grpId="0"/>
      <p:bldP spid="40972" grpId="0"/>
      <p:bldP spid="40973" grpId="0"/>
      <p:bldP spid="40975" grpId="0"/>
      <p:bldP spid="40976" grpId="0"/>
      <p:bldP spid="4097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fondo_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1989" name="Text Box 5"/>
          <p:cNvSpPr txBox="1">
            <a:spLocks noChangeArrowheads="1"/>
          </p:cNvSpPr>
          <p:nvPr/>
        </p:nvSpPr>
        <p:spPr bwMode="auto">
          <a:xfrm>
            <a:off x="2843213" y="2060575"/>
            <a:ext cx="316865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eggman</a:t>
            </a:r>
            <a:r>
              <a:rPr lang="es-ES"/>
              <a:t> </a:t>
            </a:r>
          </a:p>
          <a:p>
            <a:pPr>
              <a:spcBef>
                <a:spcPct val="50000"/>
              </a:spcBef>
            </a:pPr>
            <a:r>
              <a:rPr lang="es-ES" sz="1200">
                <a:solidFill>
                  <a:srgbClr val="FFFFFF"/>
                </a:solidFill>
              </a:rPr>
              <a:t>Yo soy el hombre huevo</a:t>
            </a:r>
          </a:p>
        </p:txBody>
      </p:sp>
      <p:sp>
        <p:nvSpPr>
          <p:cNvPr id="41990" name="Text Box 6"/>
          <p:cNvSpPr txBox="1">
            <a:spLocks noChangeArrowheads="1"/>
          </p:cNvSpPr>
          <p:nvPr/>
        </p:nvSpPr>
        <p:spPr bwMode="auto">
          <a:xfrm>
            <a:off x="2987675" y="2852738"/>
            <a:ext cx="2952750"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they are the eggmen</a:t>
            </a:r>
            <a:r>
              <a:rPr lang="es-ES"/>
              <a:t> </a:t>
            </a:r>
          </a:p>
          <a:p>
            <a:pPr>
              <a:spcBef>
                <a:spcPct val="50000"/>
              </a:spcBef>
            </a:pPr>
            <a:r>
              <a:rPr lang="es-ES" sz="1200">
                <a:solidFill>
                  <a:srgbClr val="FFFFFF"/>
                </a:solidFill>
              </a:rPr>
              <a:t>Ellos son los hombres huevo</a:t>
            </a:r>
          </a:p>
        </p:txBody>
      </p:sp>
      <p:sp>
        <p:nvSpPr>
          <p:cNvPr id="41992" name="Text Box 8"/>
          <p:cNvSpPr txBox="1">
            <a:spLocks noChangeArrowheads="1"/>
          </p:cNvSpPr>
          <p:nvPr/>
        </p:nvSpPr>
        <p:spPr bwMode="auto">
          <a:xfrm>
            <a:off x="3276600" y="3644900"/>
            <a:ext cx="2374900"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I am the walrus</a:t>
            </a:r>
            <a:r>
              <a:rPr lang="es-ES"/>
              <a:t> </a:t>
            </a:r>
          </a:p>
          <a:p>
            <a:pPr>
              <a:spcBef>
                <a:spcPct val="50000"/>
              </a:spcBef>
            </a:pPr>
            <a:r>
              <a:rPr lang="es-ES" sz="1200">
                <a:solidFill>
                  <a:srgbClr val="FFFFFF"/>
                </a:solidFill>
              </a:rPr>
              <a:t>Yo soy la morsa</a:t>
            </a:r>
          </a:p>
        </p:txBody>
      </p:sp>
      <p:sp>
        <p:nvSpPr>
          <p:cNvPr id="41994" name="Text Box 10"/>
          <p:cNvSpPr txBox="1">
            <a:spLocks noChangeArrowheads="1"/>
          </p:cNvSpPr>
          <p:nvPr/>
        </p:nvSpPr>
        <p:spPr bwMode="auto">
          <a:xfrm>
            <a:off x="2051050" y="4437063"/>
            <a:ext cx="47529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goo goo g’joob g’goo goo g’joob </a:t>
            </a:r>
          </a:p>
          <a:p>
            <a:pPr>
              <a:spcBef>
                <a:spcPct val="50000"/>
              </a:spcBef>
            </a:pPr>
            <a:r>
              <a:rPr lang="es-ES" sz="1200">
                <a:solidFill>
                  <a:srgbClr val="FFFFFF"/>
                </a:solidFill>
              </a:rPr>
              <a:t>Gu gu g’jub  g’gu gu g’jub</a:t>
            </a:r>
          </a:p>
        </p:txBody>
      </p:sp>
      <p:sp>
        <p:nvSpPr>
          <p:cNvPr id="41995" name="Text Box 11"/>
          <p:cNvSpPr txBox="1">
            <a:spLocks noChangeArrowheads="1"/>
          </p:cNvSpPr>
          <p:nvPr/>
        </p:nvSpPr>
        <p:spPr bwMode="auto">
          <a:xfrm>
            <a:off x="2124075" y="5157788"/>
            <a:ext cx="47529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goo goo g’joob g’goo goo g’joob g’oob </a:t>
            </a:r>
          </a:p>
          <a:p>
            <a:pPr>
              <a:spcBef>
                <a:spcPct val="50000"/>
              </a:spcBef>
            </a:pPr>
            <a:r>
              <a:rPr lang="es-ES" sz="1200">
                <a:solidFill>
                  <a:srgbClr val="FFFFFF"/>
                </a:solidFill>
              </a:rPr>
              <a:t>Gu gu g’jub  g’gu gu g’jub g’gub</a:t>
            </a:r>
          </a:p>
        </p:txBody>
      </p:sp>
      <p:pic>
        <p:nvPicPr>
          <p:cNvPr id="41996" name="Picture 12">
            <a:hlinkClick r:id="rId3" action="ppaction://hlinksldjump"/>
          </p:cNvPr>
          <p:cNvPicPr>
            <a:picLocks noChangeAspect="1" noChangeArrowheads="1"/>
          </p:cNvPicPr>
          <p:nvPr/>
        </p:nvPicPr>
        <p:blipFill>
          <a:blip r:embed="rId4"/>
          <a:srcRect/>
          <a:stretch>
            <a:fillRect/>
          </a:stretch>
        </p:blipFill>
        <p:spPr bwMode="auto">
          <a:xfrm>
            <a:off x="6732588" y="6092825"/>
            <a:ext cx="504825" cy="249238"/>
          </a:xfrm>
          <a:prstGeom prst="rect">
            <a:avLst/>
          </a:prstGeom>
          <a:noFill/>
          <a:ln w="9525">
            <a:noFill/>
            <a:miter lim="800000"/>
            <a:headEnd/>
            <a:tailEnd/>
          </a:ln>
          <a:effectLst/>
        </p:spPr>
      </p:pic>
      <p:sp>
        <p:nvSpPr>
          <p:cNvPr id="41997" name="Text Box 13"/>
          <p:cNvSpPr txBox="1">
            <a:spLocks noChangeArrowheads="1"/>
          </p:cNvSpPr>
          <p:nvPr/>
        </p:nvSpPr>
        <p:spPr bwMode="auto">
          <a:xfrm>
            <a:off x="6443663" y="6381750"/>
            <a:ext cx="935037" cy="244475"/>
          </a:xfrm>
          <a:prstGeom prst="rect">
            <a:avLst/>
          </a:prstGeom>
          <a:noFill/>
          <a:ln w="9525">
            <a:noFill/>
            <a:miter lim="800000"/>
            <a:headEnd/>
            <a:tailEnd/>
          </a:ln>
          <a:effectLst/>
        </p:spPr>
        <p:txBody>
          <a:bodyPr>
            <a:spAutoFit/>
          </a:bodyPr>
          <a:lstStyle/>
          <a:p>
            <a:pPr>
              <a:spcBef>
                <a:spcPct val="50000"/>
              </a:spcBef>
            </a:pPr>
            <a:r>
              <a:rPr lang="es-ES" sz="1000" i="1">
                <a:solidFill>
                  <a:schemeClr val="bg1"/>
                </a:solidFill>
              </a:rPr>
              <a:t>IR A MENU</a:t>
            </a:r>
          </a:p>
        </p:txBody>
      </p:sp>
      <p:pic>
        <p:nvPicPr>
          <p:cNvPr id="41998" name="Picture 14">
            <a:hlinkClick r:id="" action="ppaction://hlinkshowjump?jump=nextslide"/>
          </p:cNvPr>
          <p:cNvPicPr>
            <a:picLocks noChangeAspect="1" noChangeArrowheads="1"/>
          </p:cNvPicPr>
          <p:nvPr/>
        </p:nvPicPr>
        <p:blipFill>
          <a:blip r:embed="rId4"/>
          <a:srcRect/>
          <a:stretch>
            <a:fillRect/>
          </a:stretch>
        </p:blipFill>
        <p:spPr bwMode="auto">
          <a:xfrm>
            <a:off x="7596188" y="6092825"/>
            <a:ext cx="504825" cy="249238"/>
          </a:xfrm>
          <a:prstGeom prst="rect">
            <a:avLst/>
          </a:prstGeom>
          <a:noFill/>
          <a:ln w="9525">
            <a:noFill/>
            <a:miter lim="800000"/>
            <a:headEnd/>
            <a:tailEnd/>
          </a:ln>
          <a:effectLst/>
        </p:spPr>
      </p:pic>
      <p:sp>
        <p:nvSpPr>
          <p:cNvPr id="41999" name="Text Box 15"/>
          <p:cNvSpPr txBox="1">
            <a:spLocks noChangeArrowheads="1"/>
          </p:cNvSpPr>
          <p:nvPr/>
        </p:nvSpPr>
        <p:spPr bwMode="auto">
          <a:xfrm>
            <a:off x="7092950" y="6384925"/>
            <a:ext cx="1439863" cy="4730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SIGUIENTE</a:t>
            </a:r>
          </a:p>
          <a:p>
            <a:pPr>
              <a:spcBef>
                <a:spcPct val="50000"/>
              </a:spcBef>
            </a:pPr>
            <a:r>
              <a:rPr lang="es-ES" sz="1000" i="1">
                <a:solidFill>
                  <a:srgbClr val="FFFFFF"/>
                </a:solidFill>
              </a:rPr>
              <a:t>CANCION</a:t>
            </a:r>
          </a:p>
        </p:txBody>
      </p:sp>
      <p:sp>
        <p:nvSpPr>
          <p:cNvPr id="42001" name="Text Box 17"/>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2002" name="Text Box 18"/>
          <p:cNvSpPr txBox="1">
            <a:spLocks noChangeArrowheads="1"/>
          </p:cNvSpPr>
          <p:nvPr/>
        </p:nvSpPr>
        <p:spPr bwMode="auto">
          <a:xfrm>
            <a:off x="468313" y="476250"/>
            <a:ext cx="7920037" cy="579438"/>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Elementary penguin singing Hare Krishna</a:t>
            </a:r>
          </a:p>
          <a:p>
            <a:pPr>
              <a:spcBef>
                <a:spcPct val="50000"/>
              </a:spcBef>
            </a:pPr>
            <a:r>
              <a:rPr lang="es-ES" sz="1200">
                <a:solidFill>
                  <a:srgbClr val="FFFFFF"/>
                </a:solidFill>
              </a:rPr>
              <a:t>Pingüino primario cantando Hare Krishna</a:t>
            </a:r>
            <a:r>
              <a:rPr lang="es-ES" sz="1200">
                <a:solidFill>
                  <a:srgbClr val="0000FF"/>
                </a:solidFill>
              </a:rPr>
              <a:t>, </a:t>
            </a:r>
            <a:r>
              <a:rPr lang="es-ES" sz="1200"/>
              <a:t> </a:t>
            </a:r>
          </a:p>
        </p:txBody>
      </p:sp>
      <p:sp>
        <p:nvSpPr>
          <p:cNvPr id="42003" name="Text Box 19"/>
          <p:cNvSpPr txBox="1">
            <a:spLocks noChangeArrowheads="1"/>
          </p:cNvSpPr>
          <p:nvPr/>
        </p:nvSpPr>
        <p:spPr bwMode="auto">
          <a:xfrm>
            <a:off x="1908175" y="1268413"/>
            <a:ext cx="5184775" cy="579437"/>
          </a:xfrm>
          <a:prstGeom prst="rect">
            <a:avLst/>
          </a:prstGeom>
          <a:noFill/>
          <a:ln w="9525">
            <a:noFill/>
            <a:miter lim="800000"/>
            <a:headEnd/>
            <a:tailEnd/>
          </a:ln>
          <a:effectLst/>
        </p:spPr>
        <p:txBody>
          <a:bodyPr>
            <a:spAutoFit/>
          </a:bodyPr>
          <a:lstStyle/>
          <a:p>
            <a:pPr>
              <a:spcBef>
                <a:spcPct val="50000"/>
              </a:spcBef>
            </a:pPr>
            <a:r>
              <a:rPr lang="es-ES">
                <a:solidFill>
                  <a:srgbClr val="0000FF"/>
                </a:solidFill>
              </a:rPr>
              <a:t>Man, you should have seen them kicking Edgar Allan Poe</a:t>
            </a:r>
            <a:r>
              <a:rPr lang="es-ES"/>
              <a:t> </a:t>
            </a:r>
          </a:p>
          <a:p>
            <a:pPr>
              <a:spcBef>
                <a:spcPct val="50000"/>
              </a:spcBef>
            </a:pPr>
            <a:r>
              <a:rPr lang="es-ES" sz="1200">
                <a:solidFill>
                  <a:srgbClr val="FFFFFF"/>
                </a:solidFill>
              </a:rPr>
              <a:t>Hombre, tenías que haberlos visto pateando a Edgar Allan Poe</a:t>
            </a:r>
          </a:p>
        </p:txBody>
      </p:sp>
      <p:pic>
        <p:nvPicPr>
          <p:cNvPr id="16" name="Picture 50">
            <a:hlinkClick r:id="rId5"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2002"/>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1500"/>
                                  </p:stCondLst>
                                  <p:childTnLst>
                                    <p:set>
                                      <p:cBhvr>
                                        <p:cTn id="9" dur="1" fill="hold">
                                          <p:stCondLst>
                                            <p:cond delay="0"/>
                                          </p:stCondLst>
                                        </p:cTn>
                                        <p:tgtEl>
                                          <p:spTgt spid="42003"/>
                                        </p:tgtEl>
                                        <p:attrNameLst>
                                          <p:attrName>style.visibility</p:attrName>
                                        </p:attrNameLst>
                                      </p:cBhvr>
                                      <p:to>
                                        <p:strVal val="visible"/>
                                      </p:to>
                                    </p:set>
                                    <p:animEffect transition="in" filter="fade">
                                      <p:cBhvr>
                                        <p:cTn id="10" dur="2000"/>
                                        <p:tgtEl>
                                          <p:spTgt spid="42003"/>
                                        </p:tgtEl>
                                      </p:cBhvr>
                                    </p:animEffect>
                                  </p:childTnLst>
                                </p:cTn>
                              </p:par>
                            </p:childTnLst>
                          </p:cTn>
                        </p:par>
                        <p:par>
                          <p:cTn id="11" fill="hold">
                            <p:stCondLst>
                              <p:cond delay="3500"/>
                            </p:stCondLst>
                            <p:childTnLst>
                              <p:par>
                                <p:cTn id="12" presetID="10" presetClass="entr" presetSubtype="0" fill="hold" grpId="0" nodeType="afterEffect">
                                  <p:stCondLst>
                                    <p:cond delay="3000"/>
                                  </p:stCondLst>
                                  <p:childTnLst>
                                    <p:set>
                                      <p:cBhvr>
                                        <p:cTn id="13" dur="1" fill="hold">
                                          <p:stCondLst>
                                            <p:cond delay="0"/>
                                          </p:stCondLst>
                                        </p:cTn>
                                        <p:tgtEl>
                                          <p:spTgt spid="41989"/>
                                        </p:tgtEl>
                                        <p:attrNameLst>
                                          <p:attrName>style.visibility</p:attrName>
                                        </p:attrNameLst>
                                      </p:cBhvr>
                                      <p:to>
                                        <p:strVal val="visible"/>
                                      </p:to>
                                    </p:set>
                                    <p:animEffect transition="in" filter="fade">
                                      <p:cBhvr>
                                        <p:cTn id="14" dur="2000"/>
                                        <p:tgtEl>
                                          <p:spTgt spid="41989"/>
                                        </p:tgtEl>
                                      </p:cBhvr>
                                    </p:animEffect>
                                  </p:childTnLst>
                                </p:cTn>
                              </p:par>
                            </p:childTnLst>
                          </p:cTn>
                        </p:par>
                        <p:par>
                          <p:cTn id="15" fill="hold">
                            <p:stCondLst>
                              <p:cond delay="8500"/>
                            </p:stCondLst>
                            <p:childTnLst>
                              <p:par>
                                <p:cTn id="16" presetID="10" presetClass="entr" presetSubtype="0" fill="hold" grpId="0" nodeType="afterEffect">
                                  <p:stCondLst>
                                    <p:cond delay="500"/>
                                  </p:stCondLst>
                                  <p:childTnLst>
                                    <p:set>
                                      <p:cBhvr>
                                        <p:cTn id="17" dur="1" fill="hold">
                                          <p:stCondLst>
                                            <p:cond delay="0"/>
                                          </p:stCondLst>
                                        </p:cTn>
                                        <p:tgtEl>
                                          <p:spTgt spid="41990"/>
                                        </p:tgtEl>
                                        <p:attrNameLst>
                                          <p:attrName>style.visibility</p:attrName>
                                        </p:attrNameLst>
                                      </p:cBhvr>
                                      <p:to>
                                        <p:strVal val="visible"/>
                                      </p:to>
                                    </p:set>
                                    <p:animEffect transition="in" filter="fade">
                                      <p:cBhvr>
                                        <p:cTn id="18" dur="2000"/>
                                        <p:tgtEl>
                                          <p:spTgt spid="41990"/>
                                        </p:tgtEl>
                                      </p:cBhvr>
                                    </p:animEffect>
                                  </p:childTnLst>
                                </p:cTn>
                              </p:par>
                            </p:childTnLst>
                          </p:cTn>
                        </p:par>
                        <p:par>
                          <p:cTn id="19" fill="hold">
                            <p:stCondLst>
                              <p:cond delay="11000"/>
                            </p:stCondLst>
                            <p:childTnLst>
                              <p:par>
                                <p:cTn id="20" presetID="10" presetClass="entr" presetSubtype="0" fill="hold" grpId="0" nodeType="afterEffect">
                                  <p:stCondLst>
                                    <p:cond delay="1000"/>
                                  </p:stCondLst>
                                  <p:childTnLst>
                                    <p:set>
                                      <p:cBhvr>
                                        <p:cTn id="21" dur="1" fill="hold">
                                          <p:stCondLst>
                                            <p:cond delay="0"/>
                                          </p:stCondLst>
                                        </p:cTn>
                                        <p:tgtEl>
                                          <p:spTgt spid="41992"/>
                                        </p:tgtEl>
                                        <p:attrNameLst>
                                          <p:attrName>style.visibility</p:attrName>
                                        </p:attrNameLst>
                                      </p:cBhvr>
                                      <p:to>
                                        <p:strVal val="visible"/>
                                      </p:to>
                                    </p:set>
                                    <p:animEffect transition="in" filter="fade">
                                      <p:cBhvr>
                                        <p:cTn id="22" dur="2000"/>
                                        <p:tgtEl>
                                          <p:spTgt spid="41992"/>
                                        </p:tgtEl>
                                      </p:cBhvr>
                                    </p:animEffect>
                                  </p:childTnLst>
                                </p:cTn>
                              </p:par>
                            </p:childTnLst>
                          </p:cTn>
                        </p:par>
                        <p:par>
                          <p:cTn id="23" fill="hold">
                            <p:stCondLst>
                              <p:cond delay="14000"/>
                            </p:stCondLst>
                            <p:childTnLst>
                              <p:par>
                                <p:cTn id="24" presetID="10" presetClass="entr" presetSubtype="0" fill="hold" grpId="0" nodeType="afterEffect">
                                  <p:stCondLst>
                                    <p:cond delay="0"/>
                                  </p:stCondLst>
                                  <p:childTnLst>
                                    <p:set>
                                      <p:cBhvr>
                                        <p:cTn id="25" dur="1" fill="hold">
                                          <p:stCondLst>
                                            <p:cond delay="0"/>
                                          </p:stCondLst>
                                        </p:cTn>
                                        <p:tgtEl>
                                          <p:spTgt spid="41994"/>
                                        </p:tgtEl>
                                        <p:attrNameLst>
                                          <p:attrName>style.visibility</p:attrName>
                                        </p:attrNameLst>
                                      </p:cBhvr>
                                      <p:to>
                                        <p:strVal val="visible"/>
                                      </p:to>
                                    </p:set>
                                    <p:animEffect transition="in" filter="fade">
                                      <p:cBhvr>
                                        <p:cTn id="26" dur="2000"/>
                                        <p:tgtEl>
                                          <p:spTgt spid="41994"/>
                                        </p:tgtEl>
                                      </p:cBhvr>
                                    </p:animEffect>
                                  </p:childTnLst>
                                </p:cTn>
                              </p:par>
                            </p:childTnLst>
                          </p:cTn>
                        </p:par>
                        <p:par>
                          <p:cTn id="27" fill="hold">
                            <p:stCondLst>
                              <p:cond delay="16000"/>
                            </p:stCondLst>
                            <p:childTnLst>
                              <p:par>
                                <p:cTn id="28" presetID="10" presetClass="entr" presetSubtype="0" fill="hold" grpId="0" nodeType="afterEffect">
                                  <p:stCondLst>
                                    <p:cond delay="2000"/>
                                  </p:stCondLst>
                                  <p:childTnLst>
                                    <p:set>
                                      <p:cBhvr>
                                        <p:cTn id="29" dur="1" fill="hold">
                                          <p:stCondLst>
                                            <p:cond delay="0"/>
                                          </p:stCondLst>
                                        </p:cTn>
                                        <p:tgtEl>
                                          <p:spTgt spid="41995"/>
                                        </p:tgtEl>
                                        <p:attrNameLst>
                                          <p:attrName>style.visibility</p:attrName>
                                        </p:attrNameLst>
                                      </p:cBhvr>
                                      <p:to>
                                        <p:strVal val="visible"/>
                                      </p:to>
                                    </p:set>
                                    <p:animEffect transition="in" filter="fade">
                                      <p:cBhvr>
                                        <p:cTn id="30" dur="2000"/>
                                        <p:tgtEl>
                                          <p:spTgt spid="419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0" grpId="0"/>
      <p:bldP spid="41992" grpId="0"/>
      <p:bldP spid="41994" grpId="0"/>
      <p:bldP spid="41995" grpId="0"/>
      <p:bldP spid="42002" grpId="0"/>
      <p:bldP spid="4200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7" name="Picture 9" descr="beatles_1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3019" name="Rectangle 11"/>
          <p:cNvSpPr>
            <a:spLocks noChangeArrowheads="1"/>
          </p:cNvSpPr>
          <p:nvPr/>
        </p:nvSpPr>
        <p:spPr bwMode="auto">
          <a:xfrm>
            <a:off x="395288" y="404813"/>
            <a:ext cx="8424862" cy="5976937"/>
          </a:xfrm>
          <a:prstGeom prst="rect">
            <a:avLst/>
          </a:prstGeom>
          <a:gradFill rotWithShape="1">
            <a:gsLst>
              <a:gs pos="0">
                <a:schemeClr val="bg1">
                  <a:alpha val="39999"/>
                </a:schemeClr>
              </a:gs>
              <a:gs pos="100000">
                <a:schemeClr val="bg1">
                  <a:gamma/>
                  <a:shade val="46275"/>
                  <a:invGamma/>
                  <a:alpha val="50999"/>
                </a:schemeClr>
              </a:gs>
            </a:gsLst>
            <a:lin ang="5400000" scaled="1"/>
          </a:gradFill>
          <a:ln w="101600" cmpd="tri">
            <a:solidFill>
              <a:schemeClr val="tx1"/>
            </a:solidFill>
            <a:miter lim="800000"/>
            <a:headEnd/>
            <a:tailEnd/>
          </a:ln>
          <a:effectLst/>
        </p:spPr>
        <p:txBody>
          <a:bodyPr wrap="none" anchor="ctr"/>
          <a:lstStyle/>
          <a:p>
            <a:endParaRPr lang="en-US"/>
          </a:p>
        </p:txBody>
      </p:sp>
      <p:pic>
        <p:nvPicPr>
          <p:cNvPr id="43021" name="Picture 13">
            <a:hlinkClick r:id="rId3" action="ppaction://hlinksldjump"/>
          </p:cNvPr>
          <p:cNvPicPr>
            <a:picLocks noChangeAspect="1" noChangeArrowheads="1"/>
          </p:cNvPicPr>
          <p:nvPr/>
        </p:nvPicPr>
        <p:blipFill>
          <a:blip r:embed="rId4"/>
          <a:srcRect/>
          <a:stretch>
            <a:fillRect/>
          </a:stretch>
        </p:blipFill>
        <p:spPr bwMode="auto">
          <a:xfrm>
            <a:off x="7164388" y="5661025"/>
            <a:ext cx="504825" cy="287338"/>
          </a:xfrm>
          <a:prstGeom prst="rect">
            <a:avLst/>
          </a:prstGeom>
          <a:noFill/>
          <a:ln w="9525">
            <a:noFill/>
            <a:miter lim="800000"/>
            <a:headEnd/>
            <a:tailEnd/>
          </a:ln>
          <a:effectLst/>
        </p:spPr>
      </p:pic>
      <p:sp>
        <p:nvSpPr>
          <p:cNvPr id="43022" name="Text Box 14"/>
          <p:cNvSpPr txBox="1">
            <a:spLocks noChangeArrowheads="1"/>
          </p:cNvSpPr>
          <p:nvPr/>
        </p:nvSpPr>
        <p:spPr bwMode="auto">
          <a:xfrm>
            <a:off x="6659563" y="6021388"/>
            <a:ext cx="1368425" cy="244475"/>
          </a:xfrm>
          <a:prstGeom prst="rect">
            <a:avLst/>
          </a:prstGeom>
          <a:noFill/>
          <a:ln w="9525">
            <a:noFill/>
            <a:miter lim="800000"/>
            <a:headEnd/>
            <a:tailEnd/>
          </a:ln>
          <a:effectLst/>
        </p:spPr>
        <p:txBody>
          <a:bodyPr>
            <a:spAutoFit/>
          </a:bodyPr>
          <a:lstStyle/>
          <a:p>
            <a:pPr>
              <a:spcBef>
                <a:spcPct val="50000"/>
              </a:spcBef>
            </a:pPr>
            <a:r>
              <a:rPr lang="es-ES" sz="1000">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OIR MELODIA</a:t>
            </a:r>
          </a:p>
        </p:txBody>
      </p:sp>
      <p:sp>
        <p:nvSpPr>
          <p:cNvPr id="43024" name="Text Box 16"/>
          <p:cNvSpPr txBox="1">
            <a:spLocks noChangeArrowheads="1"/>
          </p:cNvSpPr>
          <p:nvPr/>
        </p:nvSpPr>
        <p:spPr bwMode="auto">
          <a:xfrm>
            <a:off x="7812088" y="6021388"/>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0000FF"/>
                </a:solidFill>
              </a:rPr>
              <a:t> </a:t>
            </a:r>
            <a:r>
              <a:rPr lang="es-ES" sz="1000" i="1">
                <a:solidFill>
                  <a:srgbClr val="0000FF"/>
                </a:solidFill>
                <a:effectLst>
                  <a:outerShdw blurRad="38100" dist="38100" dir="2700000" algn="tl">
                    <a:srgbClr val="C0C0C0"/>
                  </a:outerShdw>
                </a:effectLst>
                <a:latin typeface="Trebuchet MS" pitchFamily="34" charset="0"/>
              </a:rPr>
              <a:t>SALIR</a:t>
            </a:r>
          </a:p>
        </p:txBody>
      </p:sp>
      <p:sp>
        <p:nvSpPr>
          <p:cNvPr id="43025" name="Text Box 17"/>
          <p:cNvSpPr txBox="1">
            <a:spLocks noChangeArrowheads="1"/>
          </p:cNvSpPr>
          <p:nvPr/>
        </p:nvSpPr>
        <p:spPr bwMode="auto">
          <a:xfrm>
            <a:off x="684213" y="765175"/>
            <a:ext cx="7775575"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 </a:t>
            </a:r>
            <a:r>
              <a:rPr lang="es-ES" i="1" dirty="0" err="1">
                <a:solidFill>
                  <a:srgbClr val="0000FF"/>
                </a:solidFill>
                <a:effectLst>
                  <a:glow rad="101600">
                    <a:srgbClr val="FFFF00">
                      <a:alpha val="60000"/>
                    </a:srgbClr>
                  </a:glow>
                </a:effectLst>
                <a:latin typeface="Trebuchet MS" pitchFamily="34" charset="0"/>
              </a:rPr>
              <a:t>day</a:t>
            </a:r>
            <a:r>
              <a:rPr lang="es-ES" i="1" dirty="0">
                <a:solidFill>
                  <a:srgbClr val="0000FF"/>
                </a:solidFill>
                <a:effectLst>
                  <a:glow rad="101600">
                    <a:srgbClr val="FFFF00">
                      <a:alpha val="60000"/>
                    </a:srgbClr>
                  </a:glow>
                </a:effectLst>
                <a:latin typeface="Trebuchet MS" pitchFamily="34" charset="0"/>
              </a:rPr>
              <a:t> in </a:t>
            </a:r>
            <a:r>
              <a:rPr lang="es-ES" i="1" dirty="0" err="1">
                <a:solidFill>
                  <a:srgbClr val="0000FF"/>
                </a:solidFill>
                <a:effectLst>
                  <a:glow rad="101600">
                    <a:srgbClr val="FFFF00">
                      <a:alpha val="60000"/>
                    </a:srgbClr>
                  </a:glow>
                </a:effectLst>
                <a:latin typeface="Trebuchet MS" pitchFamily="34" charset="0"/>
              </a:rPr>
              <a:t>the</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life</a:t>
            </a:r>
            <a:r>
              <a:rPr lang="es-ES" i="1" dirty="0">
                <a:solidFill>
                  <a:srgbClr val="0000FF"/>
                </a:solidFill>
                <a:effectLst>
                  <a:glow rad="101600">
                    <a:srgbClr val="FFFF00">
                      <a:alpha val="60000"/>
                    </a:srgbClr>
                  </a:glow>
                </a:effectLst>
                <a:latin typeface="Trebuchet MS" pitchFamily="34" charset="0"/>
              </a:rPr>
              <a:t>, es el título en inglés de la canción “Un día en la vida” compuesta en su mayor parte por John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Mc </a:t>
            </a:r>
            <a:r>
              <a:rPr lang="es-ES" i="1" dirty="0" err="1">
                <a:solidFill>
                  <a:srgbClr val="0000FF"/>
                </a:solidFill>
                <a:effectLst>
                  <a:glow rad="101600">
                    <a:srgbClr val="FFFF00">
                      <a:alpha val="60000"/>
                    </a:srgbClr>
                  </a:glow>
                </a:effectLst>
                <a:latin typeface="Trebuchet MS" pitchFamily="34" charset="0"/>
              </a:rPr>
              <a:t>Cartney</a:t>
            </a:r>
            <a:r>
              <a:rPr lang="es-ES" i="1" dirty="0">
                <a:solidFill>
                  <a:srgbClr val="0000FF"/>
                </a:solidFill>
                <a:effectLst>
                  <a:glow rad="101600">
                    <a:srgbClr val="FFFF00">
                      <a:alpha val="60000"/>
                    </a:srgbClr>
                  </a:glow>
                </a:effectLst>
                <a:latin typeface="Trebuchet MS" pitchFamily="34" charset="0"/>
              </a:rPr>
              <a:t> compuso la parte central  del tema y el mismo aparece en el LP “</a:t>
            </a:r>
            <a:r>
              <a:rPr lang="es-ES" i="1" dirty="0" err="1">
                <a:solidFill>
                  <a:srgbClr val="0000FF"/>
                </a:solidFill>
                <a:effectLst>
                  <a:glow rad="101600">
                    <a:srgbClr val="FFFF00">
                      <a:alpha val="60000"/>
                    </a:srgbClr>
                  </a:glow>
                </a:effectLst>
                <a:latin typeface="Trebuchet MS" pitchFamily="34" charset="0"/>
              </a:rPr>
              <a:t>Sgt.</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Pepper’s</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Lonlely</a:t>
            </a:r>
            <a:r>
              <a:rPr lang="es-ES" i="1" dirty="0">
                <a:solidFill>
                  <a:srgbClr val="0000FF"/>
                </a:solidFill>
                <a:effectLst>
                  <a:glow rad="101600">
                    <a:srgbClr val="FFFF00">
                      <a:alpha val="60000"/>
                    </a:srgbClr>
                  </a:glow>
                </a:effectLst>
                <a:latin typeface="Trebuchet MS" pitchFamily="34" charset="0"/>
              </a:rPr>
              <a:t> </a:t>
            </a:r>
            <a:r>
              <a:rPr lang="es-ES" i="1" dirty="0" err="1">
                <a:solidFill>
                  <a:srgbClr val="0000FF"/>
                </a:solidFill>
                <a:effectLst>
                  <a:glow rad="101600">
                    <a:srgbClr val="FFFF00">
                      <a:alpha val="60000"/>
                    </a:srgbClr>
                  </a:glow>
                </a:effectLst>
                <a:latin typeface="Trebuchet MS" pitchFamily="34" charset="0"/>
              </a:rPr>
              <a:t>Hearts</a:t>
            </a:r>
            <a:r>
              <a:rPr lang="es-ES" i="1" dirty="0">
                <a:solidFill>
                  <a:srgbClr val="0000FF"/>
                </a:solidFill>
                <a:effectLst>
                  <a:glow rad="101600">
                    <a:srgbClr val="FFFF00">
                      <a:alpha val="60000"/>
                    </a:srgbClr>
                  </a:glow>
                </a:effectLst>
                <a:latin typeface="Trebuchet MS" pitchFamily="34" charset="0"/>
              </a:rPr>
              <a:t> Club Band” de 1967.</a:t>
            </a:r>
          </a:p>
        </p:txBody>
      </p:sp>
      <p:sp>
        <p:nvSpPr>
          <p:cNvPr id="43026" name="Text Box 18"/>
          <p:cNvSpPr txBox="1">
            <a:spLocks noChangeArrowheads="1"/>
          </p:cNvSpPr>
          <p:nvPr/>
        </p:nvSpPr>
        <p:spPr bwMode="auto">
          <a:xfrm>
            <a:off x="755650" y="1628775"/>
            <a:ext cx="7561263" cy="1169551"/>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La canción responde, en parte, a  un deseo de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de componer una melodía en torno a las publicaciones de un diario londinense, referente a la muerte de un amigo personal de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en un accidente automovilístico y este hecho lo mezcla con otras noticias y elementos autobiográficos. La idea era capturar la infinita e inabarcable complejidad de un día en la vida de cualquier persona.</a:t>
            </a:r>
          </a:p>
        </p:txBody>
      </p:sp>
      <p:sp>
        <p:nvSpPr>
          <p:cNvPr id="43027" name="Text Box 19"/>
          <p:cNvSpPr txBox="1">
            <a:spLocks noChangeArrowheads="1"/>
          </p:cNvSpPr>
          <p:nvPr/>
        </p:nvSpPr>
        <p:spPr bwMode="auto">
          <a:xfrm>
            <a:off x="755650" y="2997200"/>
            <a:ext cx="7559675" cy="738664"/>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McCartney se encargó de la sección central, una dinámica narración de su rutina matinal adolescente que mezcla lo mundano con lo onírico. En este tema intervienen alrededor de 40 músicos de orquesta, que cambiaría para siempre la música popular.</a:t>
            </a:r>
          </a:p>
        </p:txBody>
      </p:sp>
      <p:sp>
        <p:nvSpPr>
          <p:cNvPr id="43028" name="Text Box 20"/>
          <p:cNvSpPr txBox="1">
            <a:spLocks noChangeArrowheads="1"/>
          </p:cNvSpPr>
          <p:nvPr/>
        </p:nvSpPr>
        <p:spPr bwMode="auto">
          <a:xfrm>
            <a:off x="755650" y="3860800"/>
            <a:ext cx="7632700" cy="1600438"/>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Ahora bien, la rareza musical en esta canción estriba en que hacia el final  de la misma, se termina con uno de los acordes más famosos en la historia de la música. </a:t>
            </a:r>
            <a:r>
              <a:rPr lang="es-ES" i="1" dirty="0" err="1">
                <a:solidFill>
                  <a:srgbClr val="0000FF"/>
                </a:solidFill>
                <a:effectLst>
                  <a:glow rad="101600">
                    <a:srgbClr val="FFFF00">
                      <a:alpha val="60000"/>
                    </a:srgbClr>
                  </a:glow>
                </a:effectLst>
                <a:latin typeface="Trebuchet MS" pitchFamily="34" charset="0"/>
              </a:rPr>
              <a:t>Lennon</a:t>
            </a:r>
            <a:r>
              <a:rPr lang="es-ES" i="1" dirty="0">
                <a:solidFill>
                  <a:srgbClr val="0000FF"/>
                </a:solidFill>
                <a:effectLst>
                  <a:glow rad="101600">
                    <a:srgbClr val="FFFF00">
                      <a:alpha val="60000"/>
                    </a:srgbClr>
                  </a:glow>
                </a:effectLst>
                <a:latin typeface="Trebuchet MS" pitchFamily="34" charset="0"/>
              </a:rPr>
              <a:t>, McCartney,  Ringo </a:t>
            </a:r>
            <a:r>
              <a:rPr lang="es-ES" i="1" dirty="0" err="1">
                <a:solidFill>
                  <a:srgbClr val="0000FF"/>
                </a:solidFill>
                <a:effectLst>
                  <a:glow rad="101600">
                    <a:srgbClr val="FFFF00">
                      <a:alpha val="60000"/>
                    </a:srgbClr>
                  </a:glow>
                </a:effectLst>
                <a:latin typeface="Trebuchet MS" pitchFamily="34" charset="0"/>
              </a:rPr>
              <a:t>Starr</a:t>
            </a:r>
            <a:r>
              <a:rPr lang="es-ES" i="1" dirty="0">
                <a:solidFill>
                  <a:srgbClr val="0000FF"/>
                </a:solidFill>
                <a:effectLst>
                  <a:glow rad="101600">
                    <a:srgbClr val="FFFF00">
                      <a:alpha val="60000"/>
                    </a:srgbClr>
                  </a:glow>
                </a:effectLst>
                <a:latin typeface="Trebuchet MS" pitchFamily="34" charset="0"/>
              </a:rPr>
              <a:t> y Mal Evans tocaron el acorde Mi Mayor en tres pianos diferentes simultáneamente. El acorde fue sostenido por poco más de 50 segundos incrementando el volumen de la grabación a medida que la vibración se apagaba. Cerca del final del acorde el volumen de grabación es tan alto que los oyentes pueden percibir los diversos sonidos del estudio. </a:t>
            </a:r>
          </a:p>
        </p:txBody>
      </p:sp>
      <p:sp>
        <p:nvSpPr>
          <p:cNvPr id="43029" name="Text Box 21"/>
          <p:cNvSpPr txBox="1">
            <a:spLocks noChangeArrowheads="1"/>
          </p:cNvSpPr>
          <p:nvPr/>
        </p:nvSpPr>
        <p:spPr bwMode="auto">
          <a:xfrm>
            <a:off x="971550" y="5589588"/>
            <a:ext cx="5040313" cy="304800"/>
          </a:xfrm>
          <a:prstGeom prst="rect">
            <a:avLst/>
          </a:prstGeom>
          <a:noFill/>
          <a:ln w="9525">
            <a:noFill/>
            <a:miter lim="800000"/>
            <a:headEnd/>
            <a:tailEnd/>
          </a:ln>
          <a:effectLst/>
        </p:spPr>
        <p:txBody>
          <a:bodyPr>
            <a:spAutoFit/>
          </a:bodyPr>
          <a:lstStyle/>
          <a:p>
            <a:pPr>
              <a:spcBef>
                <a:spcPct val="50000"/>
              </a:spcBef>
            </a:pPr>
            <a:r>
              <a:rPr lang="es-ES" i="1" dirty="0">
                <a:solidFill>
                  <a:srgbClr val="0000FF"/>
                </a:solidFill>
                <a:effectLst>
                  <a:glow rad="101600">
                    <a:srgbClr val="FFFF00">
                      <a:alpha val="60000"/>
                    </a:srgbClr>
                  </a:glow>
                </a:effectLst>
                <a:latin typeface="Trebuchet MS" pitchFamily="34" charset="0"/>
              </a:rPr>
              <a:t>Para oír la melodía dar clic en el botón correspondiente</a:t>
            </a:r>
            <a:r>
              <a:rPr lang="es-ES" i="1" dirty="0">
                <a:effectLst>
                  <a:glow rad="101600">
                    <a:srgbClr val="FFFF00">
                      <a:alpha val="60000"/>
                    </a:srgbClr>
                  </a:glow>
                </a:effectLst>
                <a:latin typeface="Trebuchet MS" pitchFamily="34" charset="0"/>
              </a:rPr>
              <a:t>.</a:t>
            </a:r>
          </a:p>
        </p:txBody>
      </p:sp>
      <p:pic>
        <p:nvPicPr>
          <p:cNvPr id="13" name="Picture 50">
            <a:hlinkClick r:id="rId5" action="ppaction://hlinksldjump"/>
          </p:cNvPr>
          <p:cNvPicPr>
            <a:picLocks noChangeAspect="1" noChangeArrowheads="1"/>
          </p:cNvPicPr>
          <p:nvPr/>
        </p:nvPicPr>
        <p:blipFill>
          <a:blip r:embed="rId4"/>
          <a:srcRect/>
          <a:stretch>
            <a:fillRect/>
          </a:stretch>
        </p:blipFill>
        <p:spPr bwMode="auto">
          <a:xfrm>
            <a:off x="8072462" y="5643578"/>
            <a:ext cx="504825" cy="24923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1000"/>
                                  </p:stCondLst>
                                  <p:childTnLst>
                                    <p:set>
                                      <p:cBhvr>
                                        <p:cTn id="6" dur="1" fill="hold">
                                          <p:stCondLst>
                                            <p:cond delay="0"/>
                                          </p:stCondLst>
                                        </p:cTn>
                                        <p:tgtEl>
                                          <p:spTgt spid="43019"/>
                                        </p:tgtEl>
                                        <p:attrNameLst>
                                          <p:attrName>style.visibility</p:attrName>
                                        </p:attrNameLst>
                                      </p:cBhvr>
                                      <p:to>
                                        <p:strVal val="visible"/>
                                      </p:to>
                                    </p:set>
                                    <p:animEffect transition="in" filter="diamond(in)">
                                      <p:cBhvr>
                                        <p:cTn id="7" dur="2000"/>
                                        <p:tgtEl>
                                          <p:spTgt spid="43019"/>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3025">
                                            <p:txEl>
                                              <p:pRg st="0" end="0"/>
                                            </p:txEl>
                                          </p:spTgt>
                                        </p:tgtEl>
                                        <p:attrNameLst>
                                          <p:attrName>style.visibility</p:attrName>
                                        </p:attrNameLst>
                                      </p:cBhvr>
                                      <p:to>
                                        <p:strVal val="visible"/>
                                      </p:to>
                                    </p:set>
                                    <p:animEffect transition="in" filter="fade">
                                      <p:cBhvr>
                                        <p:cTn id="11" dur="2000"/>
                                        <p:tgtEl>
                                          <p:spTgt spid="43025">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3026"/>
                                        </p:tgtEl>
                                        <p:attrNameLst>
                                          <p:attrName>style.visibility</p:attrName>
                                        </p:attrNameLst>
                                      </p:cBhvr>
                                      <p:to>
                                        <p:strVal val="visible"/>
                                      </p:to>
                                    </p:set>
                                    <p:animEffect transition="in" filter="fade">
                                      <p:cBhvr>
                                        <p:cTn id="14" dur="2000"/>
                                        <p:tgtEl>
                                          <p:spTgt spid="4302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3027"/>
                                        </p:tgtEl>
                                        <p:attrNameLst>
                                          <p:attrName>style.visibility</p:attrName>
                                        </p:attrNameLst>
                                      </p:cBhvr>
                                      <p:to>
                                        <p:strVal val="visible"/>
                                      </p:to>
                                    </p:set>
                                    <p:animEffect transition="in" filter="fade">
                                      <p:cBhvr>
                                        <p:cTn id="17" dur="2000"/>
                                        <p:tgtEl>
                                          <p:spTgt spid="430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3028"/>
                                        </p:tgtEl>
                                        <p:attrNameLst>
                                          <p:attrName>style.visibility</p:attrName>
                                        </p:attrNameLst>
                                      </p:cBhvr>
                                      <p:to>
                                        <p:strVal val="visible"/>
                                      </p:to>
                                    </p:set>
                                    <p:animEffect transition="in" filter="fade">
                                      <p:cBhvr>
                                        <p:cTn id="20" dur="2000"/>
                                        <p:tgtEl>
                                          <p:spTgt spid="4302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3029"/>
                                        </p:tgtEl>
                                        <p:attrNameLst>
                                          <p:attrName>style.visibility</p:attrName>
                                        </p:attrNameLst>
                                      </p:cBhvr>
                                      <p:to>
                                        <p:strVal val="visible"/>
                                      </p:to>
                                    </p:set>
                                    <p:animEffect transition="in" filter="fade">
                                      <p:cBhvr>
                                        <p:cTn id="23" dur="2000"/>
                                        <p:tgtEl>
                                          <p:spTgt spid="43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9" grpId="0" animBg="1"/>
      <p:bldP spid="43026" grpId="0"/>
      <p:bldP spid="43027" grpId="0"/>
      <p:bldP spid="43028" grpId="0"/>
      <p:bldP spid="430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fondo_1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4344"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14345" name="Text Box 9"/>
          <p:cNvSpPr txBox="1">
            <a:spLocks noChangeArrowheads="1"/>
          </p:cNvSpPr>
          <p:nvPr/>
        </p:nvSpPr>
        <p:spPr bwMode="auto">
          <a:xfrm>
            <a:off x="1835150" y="549275"/>
            <a:ext cx="5473700" cy="579438"/>
          </a:xfrm>
          <a:prstGeom prst="rect">
            <a:avLst/>
          </a:prstGeom>
          <a:noFill/>
          <a:ln w="9525">
            <a:noFill/>
            <a:miter lim="800000"/>
            <a:headEnd/>
            <a:tailEnd/>
          </a:ln>
          <a:effectLst/>
        </p:spPr>
        <p:txBody>
          <a:bodyPr>
            <a:spAutoFit/>
          </a:bodyPr>
          <a:lstStyle/>
          <a:p>
            <a:pPr>
              <a:spcBef>
                <a:spcPct val="50000"/>
              </a:spcBef>
            </a:pPr>
            <a:r>
              <a:rPr lang="es-ES">
                <a:solidFill>
                  <a:srgbClr val="66FF66"/>
                </a:solidFill>
              </a:rPr>
              <a:t>I read the news today oh boy</a:t>
            </a:r>
          </a:p>
          <a:p>
            <a:pPr>
              <a:spcBef>
                <a:spcPct val="50000"/>
              </a:spcBef>
            </a:pPr>
            <a:r>
              <a:rPr lang="es-ES" sz="1200">
                <a:solidFill>
                  <a:srgbClr val="FF0000"/>
                </a:solidFill>
              </a:rPr>
              <a:t>Hoy leí la noticia, oh, muchacho</a:t>
            </a:r>
            <a:r>
              <a:rPr lang="es-ES" sz="1200">
                <a:solidFill>
                  <a:srgbClr val="66FF66"/>
                </a:solidFill>
              </a:rPr>
              <a:t> </a:t>
            </a:r>
          </a:p>
        </p:txBody>
      </p:sp>
      <p:sp>
        <p:nvSpPr>
          <p:cNvPr id="14346" name="Text Box 10"/>
          <p:cNvSpPr txBox="1">
            <a:spLocks noChangeArrowheads="1"/>
          </p:cNvSpPr>
          <p:nvPr/>
        </p:nvSpPr>
        <p:spPr bwMode="auto">
          <a:xfrm>
            <a:off x="2411413" y="1341438"/>
            <a:ext cx="4391025"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About a lucky man who made the grade </a:t>
            </a:r>
          </a:p>
          <a:p>
            <a:pPr>
              <a:spcBef>
                <a:spcPct val="50000"/>
              </a:spcBef>
            </a:pPr>
            <a:r>
              <a:rPr lang="es-ES" sz="1200">
                <a:solidFill>
                  <a:srgbClr val="FF0000"/>
                </a:solidFill>
              </a:rPr>
              <a:t>Acerca de un hombre afortunado que alcanzó el éxito</a:t>
            </a:r>
          </a:p>
        </p:txBody>
      </p:sp>
      <p:sp>
        <p:nvSpPr>
          <p:cNvPr id="14347" name="Text Box 11"/>
          <p:cNvSpPr txBox="1">
            <a:spLocks noChangeArrowheads="1"/>
          </p:cNvSpPr>
          <p:nvPr/>
        </p:nvSpPr>
        <p:spPr bwMode="auto">
          <a:xfrm>
            <a:off x="2268538" y="2133600"/>
            <a:ext cx="4535487"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And though the news was rather sad</a:t>
            </a:r>
            <a:r>
              <a:rPr lang="es-ES"/>
              <a:t> </a:t>
            </a:r>
          </a:p>
          <a:p>
            <a:pPr>
              <a:spcBef>
                <a:spcPct val="50000"/>
              </a:spcBef>
            </a:pPr>
            <a:r>
              <a:rPr lang="es-ES" sz="1200">
                <a:solidFill>
                  <a:srgbClr val="FF0000"/>
                </a:solidFill>
              </a:rPr>
              <a:t>y aunque la noticia era bastante triste</a:t>
            </a:r>
          </a:p>
        </p:txBody>
      </p:sp>
      <p:sp>
        <p:nvSpPr>
          <p:cNvPr id="14348" name="Text Box 12"/>
          <p:cNvSpPr txBox="1">
            <a:spLocks noChangeArrowheads="1"/>
          </p:cNvSpPr>
          <p:nvPr/>
        </p:nvSpPr>
        <p:spPr bwMode="auto">
          <a:xfrm>
            <a:off x="2627313" y="2924175"/>
            <a:ext cx="3887787"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Well I just had to laugh </a:t>
            </a:r>
          </a:p>
          <a:p>
            <a:pPr>
              <a:spcBef>
                <a:spcPct val="50000"/>
              </a:spcBef>
            </a:pPr>
            <a:r>
              <a:rPr lang="es-ES" sz="1200">
                <a:solidFill>
                  <a:srgbClr val="FF0000"/>
                </a:solidFill>
              </a:rPr>
              <a:t>Bien, yo tuve que reirme</a:t>
            </a:r>
          </a:p>
        </p:txBody>
      </p:sp>
      <p:sp>
        <p:nvSpPr>
          <p:cNvPr id="14349" name="Text Box 13"/>
          <p:cNvSpPr txBox="1">
            <a:spLocks noChangeArrowheads="1"/>
          </p:cNvSpPr>
          <p:nvPr/>
        </p:nvSpPr>
        <p:spPr bwMode="auto">
          <a:xfrm>
            <a:off x="2771775" y="3644900"/>
            <a:ext cx="3673475"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I saw the photograph</a:t>
            </a:r>
            <a:r>
              <a:rPr lang="es-ES"/>
              <a:t> </a:t>
            </a:r>
          </a:p>
          <a:p>
            <a:pPr>
              <a:spcBef>
                <a:spcPct val="50000"/>
              </a:spcBef>
            </a:pPr>
            <a:r>
              <a:rPr lang="es-ES" sz="1200">
                <a:solidFill>
                  <a:srgbClr val="FF0000"/>
                </a:solidFill>
              </a:rPr>
              <a:t>Ví la fotografía</a:t>
            </a:r>
          </a:p>
        </p:txBody>
      </p:sp>
      <p:sp>
        <p:nvSpPr>
          <p:cNvPr id="14350" name="Text Box 14"/>
          <p:cNvSpPr txBox="1">
            <a:spLocks noChangeArrowheads="1"/>
          </p:cNvSpPr>
          <p:nvPr/>
        </p:nvSpPr>
        <p:spPr bwMode="auto">
          <a:xfrm>
            <a:off x="2771775" y="4365625"/>
            <a:ext cx="3600450"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He blew his mind out in a car</a:t>
            </a:r>
            <a:r>
              <a:rPr lang="es-ES"/>
              <a:t> </a:t>
            </a:r>
          </a:p>
          <a:p>
            <a:pPr>
              <a:spcBef>
                <a:spcPct val="50000"/>
              </a:spcBef>
            </a:pPr>
            <a:r>
              <a:rPr lang="es-ES" sz="1200">
                <a:solidFill>
                  <a:srgbClr val="FF0000"/>
                </a:solidFill>
              </a:rPr>
              <a:t>Él se voló la cabeza en un carro</a:t>
            </a:r>
          </a:p>
        </p:txBody>
      </p:sp>
      <p:sp>
        <p:nvSpPr>
          <p:cNvPr id="14351" name="Text Box 15"/>
          <p:cNvSpPr txBox="1">
            <a:spLocks noChangeArrowheads="1"/>
          </p:cNvSpPr>
          <p:nvPr/>
        </p:nvSpPr>
        <p:spPr bwMode="auto">
          <a:xfrm>
            <a:off x="1835150" y="5084763"/>
            <a:ext cx="5472113"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He didn't notice that the lights had changed</a:t>
            </a:r>
          </a:p>
          <a:p>
            <a:pPr>
              <a:spcBef>
                <a:spcPct val="50000"/>
              </a:spcBef>
            </a:pPr>
            <a:r>
              <a:rPr lang="es-ES" sz="1200">
                <a:solidFill>
                  <a:srgbClr val="FF0000"/>
                </a:solidFill>
              </a:rPr>
              <a:t>No se dio cuenta que el semáforo había cambiado</a:t>
            </a:r>
          </a:p>
        </p:txBody>
      </p:sp>
      <p:pic>
        <p:nvPicPr>
          <p:cNvPr id="12" name="Picture 50">
            <a:hlinkClick r:id="rId4"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56000">
    <p:sndAc>
      <p:stSnd>
        <p:snd r:embed="rId2" name="the beatles - a day in the lif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2000"/>
                                  </p:stCondLst>
                                  <p:childTnLst>
                                    <p:set>
                                      <p:cBhvr>
                                        <p:cTn id="6" dur="1" fill="hold">
                                          <p:stCondLst>
                                            <p:cond delay="0"/>
                                          </p:stCondLst>
                                        </p:cTn>
                                        <p:tgtEl>
                                          <p:spTgt spid="14345"/>
                                        </p:tgtEl>
                                        <p:attrNameLst>
                                          <p:attrName>style.visibility</p:attrName>
                                        </p:attrNameLst>
                                      </p:cBhvr>
                                      <p:to>
                                        <p:strVal val="visible"/>
                                      </p:to>
                                    </p:set>
                                    <p:animEffect transition="in" filter="fade">
                                      <p:cBhvr>
                                        <p:cTn id="7" dur="2000"/>
                                        <p:tgtEl>
                                          <p:spTgt spid="14345"/>
                                        </p:tgtEl>
                                      </p:cBhvr>
                                    </p:animEffect>
                                  </p:childTnLst>
                                </p:cTn>
                              </p:par>
                            </p:childTnLst>
                          </p:cTn>
                        </p:par>
                        <p:par>
                          <p:cTn id="8" fill="hold">
                            <p:stCondLst>
                              <p:cond delay="14000"/>
                            </p:stCondLst>
                            <p:childTnLst>
                              <p:par>
                                <p:cTn id="9" presetID="10" presetClass="entr" presetSubtype="0" fill="hold" grpId="0" nodeType="afterEffect">
                                  <p:stCondLst>
                                    <p:cond delay="4000"/>
                                  </p:stCondLst>
                                  <p:childTnLst>
                                    <p:set>
                                      <p:cBhvr>
                                        <p:cTn id="10" dur="1" fill="hold">
                                          <p:stCondLst>
                                            <p:cond delay="0"/>
                                          </p:stCondLst>
                                        </p:cTn>
                                        <p:tgtEl>
                                          <p:spTgt spid="14346"/>
                                        </p:tgtEl>
                                        <p:attrNameLst>
                                          <p:attrName>style.visibility</p:attrName>
                                        </p:attrNameLst>
                                      </p:cBhvr>
                                      <p:to>
                                        <p:strVal val="visible"/>
                                      </p:to>
                                    </p:set>
                                    <p:animEffect transition="in" filter="fade">
                                      <p:cBhvr>
                                        <p:cTn id="11" dur="2000"/>
                                        <p:tgtEl>
                                          <p:spTgt spid="14346"/>
                                        </p:tgtEl>
                                      </p:cBhvr>
                                    </p:animEffect>
                                  </p:childTnLst>
                                </p:cTn>
                              </p:par>
                            </p:childTnLst>
                          </p:cTn>
                        </p:par>
                        <p:par>
                          <p:cTn id="12" fill="hold">
                            <p:stCondLst>
                              <p:cond delay="20000"/>
                            </p:stCondLst>
                            <p:childTnLst>
                              <p:par>
                                <p:cTn id="13" presetID="10" presetClass="entr" presetSubtype="0" fill="hold" grpId="0" nodeType="afterEffect">
                                  <p:stCondLst>
                                    <p:cond delay="4000"/>
                                  </p:stCondLst>
                                  <p:childTnLst>
                                    <p:set>
                                      <p:cBhvr>
                                        <p:cTn id="14" dur="1" fill="hold">
                                          <p:stCondLst>
                                            <p:cond delay="0"/>
                                          </p:stCondLst>
                                        </p:cTn>
                                        <p:tgtEl>
                                          <p:spTgt spid="14347"/>
                                        </p:tgtEl>
                                        <p:attrNameLst>
                                          <p:attrName>style.visibility</p:attrName>
                                        </p:attrNameLst>
                                      </p:cBhvr>
                                      <p:to>
                                        <p:strVal val="visible"/>
                                      </p:to>
                                    </p:set>
                                    <p:animEffect transition="in" filter="fade">
                                      <p:cBhvr>
                                        <p:cTn id="15" dur="2000"/>
                                        <p:tgtEl>
                                          <p:spTgt spid="14347"/>
                                        </p:tgtEl>
                                      </p:cBhvr>
                                    </p:animEffect>
                                  </p:childTnLst>
                                </p:cTn>
                              </p:par>
                            </p:childTnLst>
                          </p:cTn>
                        </p:par>
                        <p:par>
                          <p:cTn id="16" fill="hold">
                            <p:stCondLst>
                              <p:cond delay="26000"/>
                            </p:stCondLst>
                            <p:childTnLst>
                              <p:par>
                                <p:cTn id="17" presetID="10" presetClass="entr" presetSubtype="0" fill="hold" grpId="0" nodeType="afterEffect">
                                  <p:stCondLst>
                                    <p:cond delay="4000"/>
                                  </p:stCondLst>
                                  <p:childTnLst>
                                    <p:set>
                                      <p:cBhvr>
                                        <p:cTn id="18" dur="1" fill="hold">
                                          <p:stCondLst>
                                            <p:cond delay="0"/>
                                          </p:stCondLst>
                                        </p:cTn>
                                        <p:tgtEl>
                                          <p:spTgt spid="14348"/>
                                        </p:tgtEl>
                                        <p:attrNameLst>
                                          <p:attrName>style.visibility</p:attrName>
                                        </p:attrNameLst>
                                      </p:cBhvr>
                                      <p:to>
                                        <p:strVal val="visible"/>
                                      </p:to>
                                    </p:set>
                                    <p:animEffect transition="in" filter="fade">
                                      <p:cBhvr>
                                        <p:cTn id="19" dur="2000"/>
                                        <p:tgtEl>
                                          <p:spTgt spid="14348"/>
                                        </p:tgtEl>
                                      </p:cBhvr>
                                    </p:animEffect>
                                  </p:childTnLst>
                                </p:cTn>
                              </p:par>
                            </p:childTnLst>
                          </p:cTn>
                        </p:par>
                        <p:par>
                          <p:cTn id="20" fill="hold">
                            <p:stCondLst>
                              <p:cond delay="32000"/>
                            </p:stCondLst>
                            <p:childTnLst>
                              <p:par>
                                <p:cTn id="21" presetID="10" presetClass="entr" presetSubtype="0" fill="hold" grpId="0" nodeType="afterEffect">
                                  <p:stCondLst>
                                    <p:cond delay="4000"/>
                                  </p:stCondLst>
                                  <p:childTnLst>
                                    <p:set>
                                      <p:cBhvr>
                                        <p:cTn id="22" dur="1" fill="hold">
                                          <p:stCondLst>
                                            <p:cond delay="0"/>
                                          </p:stCondLst>
                                        </p:cTn>
                                        <p:tgtEl>
                                          <p:spTgt spid="14349"/>
                                        </p:tgtEl>
                                        <p:attrNameLst>
                                          <p:attrName>style.visibility</p:attrName>
                                        </p:attrNameLst>
                                      </p:cBhvr>
                                      <p:to>
                                        <p:strVal val="visible"/>
                                      </p:to>
                                    </p:set>
                                    <p:animEffect transition="in" filter="fade">
                                      <p:cBhvr>
                                        <p:cTn id="23" dur="2000"/>
                                        <p:tgtEl>
                                          <p:spTgt spid="14349"/>
                                        </p:tgtEl>
                                      </p:cBhvr>
                                    </p:animEffect>
                                  </p:childTnLst>
                                </p:cTn>
                              </p:par>
                            </p:childTnLst>
                          </p:cTn>
                        </p:par>
                        <p:par>
                          <p:cTn id="24" fill="hold">
                            <p:stCondLst>
                              <p:cond delay="38000"/>
                            </p:stCondLst>
                            <p:childTnLst>
                              <p:par>
                                <p:cTn id="25" presetID="10" presetClass="entr" presetSubtype="0" fill="hold" grpId="0" nodeType="afterEffect">
                                  <p:stCondLst>
                                    <p:cond delay="5000"/>
                                  </p:stCondLst>
                                  <p:childTnLst>
                                    <p:set>
                                      <p:cBhvr>
                                        <p:cTn id="26" dur="1" fill="hold">
                                          <p:stCondLst>
                                            <p:cond delay="0"/>
                                          </p:stCondLst>
                                        </p:cTn>
                                        <p:tgtEl>
                                          <p:spTgt spid="14350"/>
                                        </p:tgtEl>
                                        <p:attrNameLst>
                                          <p:attrName>style.visibility</p:attrName>
                                        </p:attrNameLst>
                                      </p:cBhvr>
                                      <p:to>
                                        <p:strVal val="visible"/>
                                      </p:to>
                                    </p:set>
                                    <p:animEffect transition="in" filter="fade">
                                      <p:cBhvr>
                                        <p:cTn id="27" dur="2000"/>
                                        <p:tgtEl>
                                          <p:spTgt spid="14350"/>
                                        </p:tgtEl>
                                      </p:cBhvr>
                                    </p:animEffect>
                                  </p:childTnLst>
                                </p:cTn>
                              </p:par>
                            </p:childTnLst>
                          </p:cTn>
                        </p:par>
                        <p:par>
                          <p:cTn id="28" fill="hold">
                            <p:stCondLst>
                              <p:cond delay="45000"/>
                            </p:stCondLst>
                            <p:childTnLst>
                              <p:par>
                                <p:cTn id="29" presetID="10" presetClass="entr" presetSubtype="0" fill="hold" grpId="0" nodeType="afterEffect">
                                  <p:stCondLst>
                                    <p:cond delay="4000"/>
                                  </p:stCondLst>
                                  <p:childTnLst>
                                    <p:set>
                                      <p:cBhvr>
                                        <p:cTn id="30" dur="1" fill="hold">
                                          <p:stCondLst>
                                            <p:cond delay="0"/>
                                          </p:stCondLst>
                                        </p:cTn>
                                        <p:tgtEl>
                                          <p:spTgt spid="14351"/>
                                        </p:tgtEl>
                                        <p:attrNameLst>
                                          <p:attrName>style.visibility</p:attrName>
                                        </p:attrNameLst>
                                      </p:cBhvr>
                                      <p:to>
                                        <p:strVal val="visible"/>
                                      </p:to>
                                    </p:set>
                                    <p:animEffect transition="in" filter="fade">
                                      <p:cBhvr>
                                        <p:cTn id="31" dur="2000"/>
                                        <p:tgtEl>
                                          <p:spTgt spid="14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p:bldP spid="14346" grpId="0"/>
      <p:bldP spid="14347" grpId="0"/>
      <p:bldP spid="14348" grpId="0"/>
      <p:bldP spid="14349" grpId="0"/>
      <p:bldP spid="14350" grpId="0"/>
      <p:bldP spid="1435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fondo_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4040"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4041" name="Text Box 9"/>
          <p:cNvSpPr txBox="1">
            <a:spLocks noChangeArrowheads="1"/>
          </p:cNvSpPr>
          <p:nvPr/>
        </p:nvSpPr>
        <p:spPr bwMode="auto">
          <a:xfrm>
            <a:off x="2124075" y="476250"/>
            <a:ext cx="4897438"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 crowd of people stood and stared</a:t>
            </a:r>
          </a:p>
          <a:p>
            <a:pPr>
              <a:spcBef>
                <a:spcPct val="50000"/>
              </a:spcBef>
            </a:pPr>
            <a:r>
              <a:rPr lang="es-ES" sz="1200">
                <a:solidFill>
                  <a:srgbClr val="FF0000"/>
                </a:solidFill>
              </a:rPr>
              <a:t>Una muchedumbre se quedó y miró atentamente</a:t>
            </a:r>
          </a:p>
        </p:txBody>
      </p:sp>
      <p:sp>
        <p:nvSpPr>
          <p:cNvPr id="44042" name="Text Box 10"/>
          <p:cNvSpPr txBox="1">
            <a:spLocks noChangeArrowheads="1"/>
          </p:cNvSpPr>
          <p:nvPr/>
        </p:nvSpPr>
        <p:spPr bwMode="auto">
          <a:xfrm>
            <a:off x="2555875" y="1268413"/>
            <a:ext cx="3960813"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They'd seen his face before </a:t>
            </a:r>
          </a:p>
          <a:p>
            <a:pPr>
              <a:spcBef>
                <a:spcPct val="50000"/>
              </a:spcBef>
            </a:pPr>
            <a:r>
              <a:rPr lang="es-ES" sz="1200">
                <a:solidFill>
                  <a:srgbClr val="FF0000"/>
                </a:solidFill>
              </a:rPr>
              <a:t>Ellos habían visto su cara antes</a:t>
            </a:r>
          </a:p>
        </p:txBody>
      </p:sp>
      <p:sp>
        <p:nvSpPr>
          <p:cNvPr id="44043" name="Text Box 11"/>
          <p:cNvSpPr txBox="1">
            <a:spLocks noChangeArrowheads="1"/>
          </p:cNvSpPr>
          <p:nvPr/>
        </p:nvSpPr>
        <p:spPr bwMode="auto">
          <a:xfrm>
            <a:off x="900113" y="2060575"/>
            <a:ext cx="7416800"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Nobody was really sure, if he was from the House of Lords</a:t>
            </a:r>
            <a:r>
              <a:rPr lang="es-ES"/>
              <a:t> </a:t>
            </a:r>
          </a:p>
          <a:p>
            <a:pPr>
              <a:spcBef>
                <a:spcPct val="50000"/>
              </a:spcBef>
            </a:pPr>
            <a:r>
              <a:rPr lang="es-ES" sz="1200">
                <a:solidFill>
                  <a:srgbClr val="FF0000"/>
                </a:solidFill>
              </a:rPr>
              <a:t>Nadie estaba realmente seguro si él era de la Cámara de los Lores</a:t>
            </a:r>
          </a:p>
        </p:txBody>
      </p:sp>
      <p:sp>
        <p:nvSpPr>
          <p:cNvPr id="44044" name="Text Box 12"/>
          <p:cNvSpPr txBox="1">
            <a:spLocks noChangeArrowheads="1"/>
          </p:cNvSpPr>
          <p:nvPr/>
        </p:nvSpPr>
        <p:spPr bwMode="auto">
          <a:xfrm>
            <a:off x="2700338" y="2852738"/>
            <a:ext cx="3887787"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I saw a film today oh boy </a:t>
            </a:r>
          </a:p>
          <a:p>
            <a:pPr>
              <a:spcBef>
                <a:spcPct val="50000"/>
              </a:spcBef>
            </a:pPr>
            <a:r>
              <a:rPr lang="es-ES" sz="1200">
                <a:solidFill>
                  <a:srgbClr val="FF0000"/>
                </a:solidFill>
              </a:rPr>
              <a:t>Ví una película hoy, oh muchacho</a:t>
            </a:r>
          </a:p>
        </p:txBody>
      </p:sp>
      <p:sp>
        <p:nvSpPr>
          <p:cNvPr id="44045" name="Text Box 13"/>
          <p:cNvSpPr txBox="1">
            <a:spLocks noChangeArrowheads="1"/>
          </p:cNvSpPr>
          <p:nvPr/>
        </p:nvSpPr>
        <p:spPr bwMode="auto">
          <a:xfrm>
            <a:off x="2484438" y="3644900"/>
            <a:ext cx="4248150"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The English Army had just won the war</a:t>
            </a:r>
          </a:p>
          <a:p>
            <a:pPr>
              <a:spcBef>
                <a:spcPct val="50000"/>
              </a:spcBef>
            </a:pPr>
            <a:r>
              <a:rPr lang="es-ES" sz="1200">
                <a:solidFill>
                  <a:srgbClr val="FF0000"/>
                </a:solidFill>
              </a:rPr>
              <a:t>el ejército inglés había ganado la guerra</a:t>
            </a:r>
          </a:p>
        </p:txBody>
      </p:sp>
      <p:sp>
        <p:nvSpPr>
          <p:cNvPr id="44046" name="Text Box 14"/>
          <p:cNvSpPr txBox="1">
            <a:spLocks noChangeArrowheads="1"/>
          </p:cNvSpPr>
          <p:nvPr/>
        </p:nvSpPr>
        <p:spPr bwMode="auto">
          <a:xfrm>
            <a:off x="2555875" y="4425950"/>
            <a:ext cx="4248150"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 crowd of people turned away</a:t>
            </a:r>
            <a:r>
              <a:rPr lang="es-ES"/>
              <a:t> </a:t>
            </a:r>
          </a:p>
          <a:p>
            <a:pPr>
              <a:spcBef>
                <a:spcPct val="50000"/>
              </a:spcBef>
            </a:pPr>
            <a:r>
              <a:rPr lang="es-ES" sz="1200">
                <a:solidFill>
                  <a:srgbClr val="FF0000"/>
                </a:solidFill>
              </a:rPr>
              <a:t>Una multitud de gente desvió la mirada</a:t>
            </a:r>
          </a:p>
        </p:txBody>
      </p:sp>
      <p:sp>
        <p:nvSpPr>
          <p:cNvPr id="44047" name="Text Box 15"/>
          <p:cNvSpPr txBox="1">
            <a:spLocks noChangeArrowheads="1"/>
          </p:cNvSpPr>
          <p:nvPr/>
        </p:nvSpPr>
        <p:spPr bwMode="auto">
          <a:xfrm>
            <a:off x="2771775" y="5229225"/>
            <a:ext cx="3743325"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but I just had to look</a:t>
            </a:r>
          </a:p>
          <a:p>
            <a:pPr>
              <a:spcBef>
                <a:spcPct val="50000"/>
              </a:spcBef>
            </a:pPr>
            <a:r>
              <a:rPr lang="es-ES" sz="1200">
                <a:solidFill>
                  <a:srgbClr val="FF0000"/>
                </a:solidFill>
              </a:rPr>
              <a:t>Pero yo tuve que mirar</a:t>
            </a:r>
          </a:p>
        </p:txBody>
      </p:sp>
      <p:pic>
        <p:nvPicPr>
          <p:cNvPr id="12" name="Picture 50">
            <a:hlinkClick r:id="rId3"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4041"/>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4500"/>
                                  </p:stCondLst>
                                  <p:childTnLst>
                                    <p:set>
                                      <p:cBhvr>
                                        <p:cTn id="9" dur="1" fill="hold">
                                          <p:stCondLst>
                                            <p:cond delay="0"/>
                                          </p:stCondLst>
                                        </p:cTn>
                                        <p:tgtEl>
                                          <p:spTgt spid="44042"/>
                                        </p:tgtEl>
                                        <p:attrNameLst>
                                          <p:attrName>style.visibility</p:attrName>
                                        </p:attrNameLst>
                                      </p:cBhvr>
                                      <p:to>
                                        <p:strVal val="visible"/>
                                      </p:to>
                                    </p:set>
                                    <p:animEffect transition="in" filter="fade">
                                      <p:cBhvr>
                                        <p:cTn id="10" dur="2000"/>
                                        <p:tgtEl>
                                          <p:spTgt spid="44042"/>
                                        </p:tgtEl>
                                      </p:cBhvr>
                                    </p:animEffect>
                                  </p:childTnLst>
                                </p:cTn>
                              </p:par>
                            </p:childTnLst>
                          </p:cTn>
                        </p:par>
                        <p:par>
                          <p:cTn id="11" fill="hold">
                            <p:stCondLst>
                              <p:cond delay="6500"/>
                            </p:stCondLst>
                            <p:childTnLst>
                              <p:par>
                                <p:cTn id="12" presetID="10" presetClass="entr" presetSubtype="0" fill="hold" grpId="0" nodeType="afterEffect">
                                  <p:stCondLst>
                                    <p:cond delay="1000"/>
                                  </p:stCondLst>
                                  <p:childTnLst>
                                    <p:set>
                                      <p:cBhvr>
                                        <p:cTn id="13" dur="1" fill="hold">
                                          <p:stCondLst>
                                            <p:cond delay="0"/>
                                          </p:stCondLst>
                                        </p:cTn>
                                        <p:tgtEl>
                                          <p:spTgt spid="44043"/>
                                        </p:tgtEl>
                                        <p:attrNameLst>
                                          <p:attrName>style.visibility</p:attrName>
                                        </p:attrNameLst>
                                      </p:cBhvr>
                                      <p:to>
                                        <p:strVal val="visible"/>
                                      </p:to>
                                    </p:set>
                                    <p:animEffect transition="in" filter="fade">
                                      <p:cBhvr>
                                        <p:cTn id="14" dur="2000"/>
                                        <p:tgtEl>
                                          <p:spTgt spid="44043"/>
                                        </p:tgtEl>
                                      </p:cBhvr>
                                    </p:animEffect>
                                  </p:childTnLst>
                                </p:cTn>
                              </p:par>
                            </p:childTnLst>
                          </p:cTn>
                        </p:par>
                        <p:par>
                          <p:cTn id="15" fill="hold">
                            <p:stCondLst>
                              <p:cond delay="9500"/>
                            </p:stCondLst>
                            <p:childTnLst>
                              <p:par>
                                <p:cTn id="16" presetID="10" presetClass="entr" presetSubtype="0" fill="hold" grpId="0" nodeType="afterEffect">
                                  <p:stCondLst>
                                    <p:cond delay="4500"/>
                                  </p:stCondLst>
                                  <p:childTnLst>
                                    <p:set>
                                      <p:cBhvr>
                                        <p:cTn id="17" dur="1" fill="hold">
                                          <p:stCondLst>
                                            <p:cond delay="0"/>
                                          </p:stCondLst>
                                        </p:cTn>
                                        <p:tgtEl>
                                          <p:spTgt spid="44044"/>
                                        </p:tgtEl>
                                        <p:attrNameLst>
                                          <p:attrName>style.visibility</p:attrName>
                                        </p:attrNameLst>
                                      </p:cBhvr>
                                      <p:to>
                                        <p:strVal val="visible"/>
                                      </p:to>
                                    </p:set>
                                    <p:animEffect transition="in" filter="fade">
                                      <p:cBhvr>
                                        <p:cTn id="18" dur="2000"/>
                                        <p:tgtEl>
                                          <p:spTgt spid="44044"/>
                                        </p:tgtEl>
                                      </p:cBhvr>
                                    </p:animEffect>
                                  </p:childTnLst>
                                </p:cTn>
                              </p:par>
                            </p:childTnLst>
                          </p:cTn>
                        </p:par>
                        <p:par>
                          <p:cTn id="19" fill="hold">
                            <p:stCondLst>
                              <p:cond delay="16000"/>
                            </p:stCondLst>
                            <p:childTnLst>
                              <p:par>
                                <p:cTn id="20" presetID="10" presetClass="entr" presetSubtype="0" fill="hold" grpId="0" nodeType="afterEffect">
                                  <p:stCondLst>
                                    <p:cond delay="4500"/>
                                  </p:stCondLst>
                                  <p:childTnLst>
                                    <p:set>
                                      <p:cBhvr>
                                        <p:cTn id="21" dur="1" fill="hold">
                                          <p:stCondLst>
                                            <p:cond delay="0"/>
                                          </p:stCondLst>
                                        </p:cTn>
                                        <p:tgtEl>
                                          <p:spTgt spid="44045"/>
                                        </p:tgtEl>
                                        <p:attrNameLst>
                                          <p:attrName>style.visibility</p:attrName>
                                        </p:attrNameLst>
                                      </p:cBhvr>
                                      <p:to>
                                        <p:strVal val="visible"/>
                                      </p:to>
                                    </p:set>
                                    <p:animEffect transition="in" filter="fade">
                                      <p:cBhvr>
                                        <p:cTn id="22" dur="2000"/>
                                        <p:tgtEl>
                                          <p:spTgt spid="44045"/>
                                        </p:tgtEl>
                                      </p:cBhvr>
                                    </p:animEffect>
                                  </p:childTnLst>
                                </p:cTn>
                              </p:par>
                            </p:childTnLst>
                          </p:cTn>
                        </p:par>
                        <p:par>
                          <p:cTn id="23" fill="hold">
                            <p:stCondLst>
                              <p:cond delay="22500"/>
                            </p:stCondLst>
                            <p:childTnLst>
                              <p:par>
                                <p:cTn id="24" presetID="10" presetClass="entr" presetSubtype="0" fill="hold" grpId="0" nodeType="afterEffect">
                                  <p:stCondLst>
                                    <p:cond delay="4000"/>
                                  </p:stCondLst>
                                  <p:childTnLst>
                                    <p:set>
                                      <p:cBhvr>
                                        <p:cTn id="25" dur="1" fill="hold">
                                          <p:stCondLst>
                                            <p:cond delay="0"/>
                                          </p:stCondLst>
                                        </p:cTn>
                                        <p:tgtEl>
                                          <p:spTgt spid="44046"/>
                                        </p:tgtEl>
                                        <p:attrNameLst>
                                          <p:attrName>style.visibility</p:attrName>
                                        </p:attrNameLst>
                                      </p:cBhvr>
                                      <p:to>
                                        <p:strVal val="visible"/>
                                      </p:to>
                                    </p:set>
                                    <p:animEffect transition="in" filter="fade">
                                      <p:cBhvr>
                                        <p:cTn id="26" dur="2000"/>
                                        <p:tgtEl>
                                          <p:spTgt spid="44046"/>
                                        </p:tgtEl>
                                      </p:cBhvr>
                                    </p:animEffect>
                                  </p:childTnLst>
                                </p:cTn>
                              </p:par>
                            </p:childTnLst>
                          </p:cTn>
                        </p:par>
                        <p:par>
                          <p:cTn id="27" fill="hold">
                            <p:stCondLst>
                              <p:cond delay="28500"/>
                            </p:stCondLst>
                            <p:childTnLst>
                              <p:par>
                                <p:cTn id="28" presetID="10" presetClass="entr" presetSubtype="0" fill="hold" grpId="0" nodeType="afterEffect">
                                  <p:stCondLst>
                                    <p:cond delay="4000"/>
                                  </p:stCondLst>
                                  <p:childTnLst>
                                    <p:set>
                                      <p:cBhvr>
                                        <p:cTn id="29" dur="1" fill="hold">
                                          <p:stCondLst>
                                            <p:cond delay="0"/>
                                          </p:stCondLst>
                                        </p:cTn>
                                        <p:tgtEl>
                                          <p:spTgt spid="44047"/>
                                        </p:tgtEl>
                                        <p:attrNameLst>
                                          <p:attrName>style.visibility</p:attrName>
                                        </p:attrNameLst>
                                      </p:cBhvr>
                                      <p:to>
                                        <p:strVal val="visible"/>
                                      </p:to>
                                    </p:set>
                                    <p:animEffect transition="in" filter="fade">
                                      <p:cBhvr>
                                        <p:cTn id="30" dur="2000"/>
                                        <p:tgtEl>
                                          <p:spTgt spid="44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1" grpId="0"/>
      <p:bldP spid="44042" grpId="0"/>
      <p:bldP spid="44043" grpId="0"/>
      <p:bldP spid="44044" grpId="0"/>
      <p:bldP spid="44045" grpId="0"/>
      <p:bldP spid="44046" grpId="0"/>
      <p:bldP spid="4404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fondo_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5064"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5065" name="Text Box 9"/>
          <p:cNvSpPr txBox="1">
            <a:spLocks noChangeArrowheads="1"/>
          </p:cNvSpPr>
          <p:nvPr/>
        </p:nvSpPr>
        <p:spPr bwMode="auto">
          <a:xfrm>
            <a:off x="1763713" y="476250"/>
            <a:ext cx="5400675"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Having read the book</a:t>
            </a:r>
            <a:r>
              <a:rPr lang="es-ES"/>
              <a:t> </a:t>
            </a:r>
          </a:p>
          <a:p>
            <a:pPr>
              <a:spcBef>
                <a:spcPct val="50000"/>
              </a:spcBef>
            </a:pPr>
            <a:r>
              <a:rPr lang="es-ES" sz="1200">
                <a:solidFill>
                  <a:srgbClr val="FF0000"/>
                </a:solidFill>
              </a:rPr>
              <a:t>Tengo que leer el libro</a:t>
            </a:r>
          </a:p>
        </p:txBody>
      </p:sp>
      <p:sp>
        <p:nvSpPr>
          <p:cNvPr id="45066" name="Text Box 10"/>
          <p:cNvSpPr txBox="1">
            <a:spLocks noChangeArrowheads="1"/>
          </p:cNvSpPr>
          <p:nvPr/>
        </p:nvSpPr>
        <p:spPr bwMode="auto">
          <a:xfrm>
            <a:off x="2700338" y="1268413"/>
            <a:ext cx="3455987"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I'd love to turn you on </a:t>
            </a:r>
          </a:p>
          <a:p>
            <a:pPr>
              <a:spcBef>
                <a:spcPct val="50000"/>
              </a:spcBef>
            </a:pPr>
            <a:r>
              <a:rPr lang="es-ES" sz="1200">
                <a:solidFill>
                  <a:srgbClr val="FF0000"/>
                </a:solidFill>
              </a:rPr>
              <a:t>Me gustaría entusiasmarte</a:t>
            </a:r>
          </a:p>
        </p:txBody>
      </p:sp>
      <p:sp>
        <p:nvSpPr>
          <p:cNvPr id="45067" name="Text Box 11"/>
          <p:cNvSpPr txBox="1">
            <a:spLocks noChangeArrowheads="1"/>
          </p:cNvSpPr>
          <p:nvPr/>
        </p:nvSpPr>
        <p:spPr bwMode="auto">
          <a:xfrm>
            <a:off x="3059113" y="2060575"/>
            <a:ext cx="1223962" cy="62388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Woke up,</a:t>
            </a:r>
          </a:p>
          <a:p>
            <a:pPr>
              <a:spcBef>
                <a:spcPct val="50000"/>
              </a:spcBef>
            </a:pPr>
            <a:r>
              <a:rPr lang="es-ES" sz="1200">
                <a:solidFill>
                  <a:srgbClr val="FF0000"/>
                </a:solidFill>
              </a:rPr>
              <a:t>Me desperté,</a:t>
            </a:r>
            <a:r>
              <a:rPr lang="es-ES"/>
              <a:t>  </a:t>
            </a:r>
          </a:p>
        </p:txBody>
      </p:sp>
      <p:sp>
        <p:nvSpPr>
          <p:cNvPr id="45068" name="Text Box 12"/>
          <p:cNvSpPr txBox="1">
            <a:spLocks noChangeArrowheads="1"/>
          </p:cNvSpPr>
          <p:nvPr/>
        </p:nvSpPr>
        <p:spPr bwMode="auto">
          <a:xfrm>
            <a:off x="3995738" y="2060575"/>
            <a:ext cx="2016125" cy="62388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fell out of bed</a:t>
            </a:r>
          </a:p>
          <a:p>
            <a:pPr>
              <a:spcBef>
                <a:spcPct val="50000"/>
              </a:spcBef>
            </a:pPr>
            <a:r>
              <a:rPr lang="es-ES" sz="1200">
                <a:solidFill>
                  <a:srgbClr val="FF0000"/>
                </a:solidFill>
              </a:rPr>
              <a:t>me caí de la cama</a:t>
            </a:r>
            <a:r>
              <a:rPr lang="es-ES"/>
              <a:t> </a:t>
            </a:r>
          </a:p>
        </p:txBody>
      </p:sp>
      <p:sp>
        <p:nvSpPr>
          <p:cNvPr id="45069" name="Text Box 13"/>
          <p:cNvSpPr txBox="1">
            <a:spLocks noChangeArrowheads="1"/>
          </p:cNvSpPr>
          <p:nvPr/>
        </p:nvSpPr>
        <p:spPr bwMode="auto">
          <a:xfrm>
            <a:off x="2771775" y="2852738"/>
            <a:ext cx="3455988"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Dragged a comb across my head</a:t>
            </a:r>
          </a:p>
          <a:p>
            <a:pPr>
              <a:spcBef>
                <a:spcPct val="50000"/>
              </a:spcBef>
            </a:pPr>
            <a:r>
              <a:rPr lang="es-ES" sz="1200">
                <a:solidFill>
                  <a:srgbClr val="FF0000"/>
                </a:solidFill>
              </a:rPr>
              <a:t>Arrastré un peine por toda mi cabeza</a:t>
            </a:r>
          </a:p>
        </p:txBody>
      </p:sp>
      <p:sp>
        <p:nvSpPr>
          <p:cNvPr id="45070" name="Text Box 14"/>
          <p:cNvSpPr txBox="1">
            <a:spLocks noChangeArrowheads="1"/>
          </p:cNvSpPr>
          <p:nvPr/>
        </p:nvSpPr>
        <p:spPr bwMode="auto">
          <a:xfrm>
            <a:off x="2124075" y="3644900"/>
            <a:ext cx="4751388"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Found my way downstairs and drank a cup </a:t>
            </a:r>
          </a:p>
          <a:p>
            <a:pPr>
              <a:spcBef>
                <a:spcPct val="50000"/>
              </a:spcBef>
            </a:pPr>
            <a:r>
              <a:rPr lang="es-ES" sz="1200">
                <a:solidFill>
                  <a:srgbClr val="FF0000"/>
                </a:solidFill>
              </a:rPr>
              <a:t>Encontré mi camino para bajar las escaleras y bebí una taza</a:t>
            </a:r>
          </a:p>
        </p:txBody>
      </p:sp>
      <p:sp>
        <p:nvSpPr>
          <p:cNvPr id="45071" name="Text Box 15"/>
          <p:cNvSpPr txBox="1">
            <a:spLocks noChangeArrowheads="1"/>
          </p:cNvSpPr>
          <p:nvPr/>
        </p:nvSpPr>
        <p:spPr bwMode="auto">
          <a:xfrm>
            <a:off x="2555875" y="4437063"/>
            <a:ext cx="4032250"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And looking up I noticed I was late </a:t>
            </a:r>
          </a:p>
          <a:p>
            <a:pPr>
              <a:spcBef>
                <a:spcPct val="50000"/>
              </a:spcBef>
            </a:pPr>
            <a:r>
              <a:rPr lang="es-ES" sz="1200">
                <a:solidFill>
                  <a:srgbClr val="FF0000"/>
                </a:solidFill>
              </a:rPr>
              <a:t>y mirando hacia arriba me di cuenta que era tarde</a:t>
            </a:r>
          </a:p>
        </p:txBody>
      </p:sp>
      <p:sp>
        <p:nvSpPr>
          <p:cNvPr id="45072" name="Text Box 16"/>
          <p:cNvSpPr txBox="1">
            <a:spLocks noChangeArrowheads="1"/>
          </p:cNvSpPr>
          <p:nvPr/>
        </p:nvSpPr>
        <p:spPr bwMode="auto">
          <a:xfrm>
            <a:off x="2411413" y="5229225"/>
            <a:ext cx="4321175"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Found my coat and grabbed my hat </a:t>
            </a:r>
          </a:p>
          <a:p>
            <a:pPr>
              <a:spcBef>
                <a:spcPct val="50000"/>
              </a:spcBef>
            </a:pPr>
            <a:r>
              <a:rPr lang="es-ES" sz="1200">
                <a:solidFill>
                  <a:srgbClr val="FF0000"/>
                </a:solidFill>
              </a:rPr>
              <a:t>Encontré mi abrigo y agarré mi sombrero</a:t>
            </a:r>
          </a:p>
        </p:txBody>
      </p:sp>
      <p:pic>
        <p:nvPicPr>
          <p:cNvPr id="13" name="Picture 50">
            <a:hlinkClick r:id="rId3"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64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506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3500"/>
                                  </p:stCondLst>
                                  <p:childTnLst>
                                    <p:set>
                                      <p:cBhvr>
                                        <p:cTn id="9" dur="1" fill="hold">
                                          <p:stCondLst>
                                            <p:cond delay="0"/>
                                          </p:stCondLst>
                                        </p:cTn>
                                        <p:tgtEl>
                                          <p:spTgt spid="45066"/>
                                        </p:tgtEl>
                                        <p:attrNameLst>
                                          <p:attrName>style.visibility</p:attrName>
                                        </p:attrNameLst>
                                      </p:cBhvr>
                                      <p:to>
                                        <p:strVal val="visible"/>
                                      </p:to>
                                    </p:set>
                                    <p:animEffect transition="in" filter="fade">
                                      <p:cBhvr>
                                        <p:cTn id="10" dur="2000"/>
                                        <p:tgtEl>
                                          <p:spTgt spid="45066"/>
                                        </p:tgtEl>
                                      </p:cBhvr>
                                    </p:animEffect>
                                  </p:childTnLst>
                                </p:cTn>
                              </p:par>
                            </p:childTnLst>
                          </p:cTn>
                        </p:par>
                        <p:par>
                          <p:cTn id="11" fill="hold">
                            <p:stCondLst>
                              <p:cond delay="5500"/>
                            </p:stCondLst>
                            <p:childTnLst>
                              <p:par>
                                <p:cTn id="12" presetID="10" presetClass="entr" presetSubtype="0" fill="hold" grpId="0" nodeType="afterEffect">
                                  <p:stCondLst>
                                    <p:cond delay="40500"/>
                                  </p:stCondLst>
                                  <p:childTnLst>
                                    <p:set>
                                      <p:cBhvr>
                                        <p:cTn id="13" dur="1" fill="hold">
                                          <p:stCondLst>
                                            <p:cond delay="0"/>
                                          </p:stCondLst>
                                        </p:cTn>
                                        <p:tgtEl>
                                          <p:spTgt spid="45067"/>
                                        </p:tgtEl>
                                        <p:attrNameLst>
                                          <p:attrName>style.visibility</p:attrName>
                                        </p:attrNameLst>
                                      </p:cBhvr>
                                      <p:to>
                                        <p:strVal val="visible"/>
                                      </p:to>
                                    </p:set>
                                    <p:animEffect transition="in" filter="fade">
                                      <p:cBhvr>
                                        <p:cTn id="14" dur="2000"/>
                                        <p:tgtEl>
                                          <p:spTgt spid="45067"/>
                                        </p:tgtEl>
                                      </p:cBhvr>
                                    </p:animEffect>
                                  </p:childTnLst>
                                </p:cTn>
                              </p:par>
                            </p:childTnLst>
                          </p:cTn>
                        </p:par>
                        <p:par>
                          <p:cTn id="15" fill="hold">
                            <p:stCondLst>
                              <p:cond delay="48000"/>
                            </p:stCondLst>
                            <p:childTnLst>
                              <p:par>
                                <p:cTn id="16" presetID="10" presetClass="entr" presetSubtype="0" fill="hold" grpId="0" nodeType="afterEffect">
                                  <p:stCondLst>
                                    <p:cond delay="0"/>
                                  </p:stCondLst>
                                  <p:childTnLst>
                                    <p:set>
                                      <p:cBhvr>
                                        <p:cTn id="17" dur="1" fill="hold">
                                          <p:stCondLst>
                                            <p:cond delay="0"/>
                                          </p:stCondLst>
                                        </p:cTn>
                                        <p:tgtEl>
                                          <p:spTgt spid="45068"/>
                                        </p:tgtEl>
                                        <p:attrNameLst>
                                          <p:attrName>style.visibility</p:attrName>
                                        </p:attrNameLst>
                                      </p:cBhvr>
                                      <p:to>
                                        <p:strVal val="visible"/>
                                      </p:to>
                                    </p:set>
                                    <p:animEffect transition="in" filter="fade">
                                      <p:cBhvr>
                                        <p:cTn id="18" dur="500"/>
                                        <p:tgtEl>
                                          <p:spTgt spid="45068"/>
                                        </p:tgtEl>
                                      </p:cBhvr>
                                    </p:animEffect>
                                  </p:childTnLst>
                                </p:cTn>
                              </p:par>
                            </p:childTnLst>
                          </p:cTn>
                        </p:par>
                        <p:par>
                          <p:cTn id="19" fill="hold">
                            <p:stCondLst>
                              <p:cond delay="48500"/>
                            </p:stCondLst>
                            <p:childTnLst>
                              <p:par>
                                <p:cTn id="20" presetID="10" presetClass="entr" presetSubtype="0" fill="hold" grpId="0" nodeType="afterEffect">
                                  <p:stCondLst>
                                    <p:cond delay="0"/>
                                  </p:stCondLst>
                                  <p:childTnLst>
                                    <p:set>
                                      <p:cBhvr>
                                        <p:cTn id="21" dur="1" fill="hold">
                                          <p:stCondLst>
                                            <p:cond delay="0"/>
                                          </p:stCondLst>
                                        </p:cTn>
                                        <p:tgtEl>
                                          <p:spTgt spid="45069"/>
                                        </p:tgtEl>
                                        <p:attrNameLst>
                                          <p:attrName>style.visibility</p:attrName>
                                        </p:attrNameLst>
                                      </p:cBhvr>
                                      <p:to>
                                        <p:strVal val="visible"/>
                                      </p:to>
                                    </p:set>
                                    <p:animEffect transition="in" filter="fade">
                                      <p:cBhvr>
                                        <p:cTn id="22" dur="2000"/>
                                        <p:tgtEl>
                                          <p:spTgt spid="45069"/>
                                        </p:tgtEl>
                                      </p:cBhvr>
                                    </p:animEffect>
                                  </p:childTnLst>
                                </p:cTn>
                              </p:par>
                            </p:childTnLst>
                          </p:cTn>
                        </p:par>
                        <p:par>
                          <p:cTn id="23" fill="hold">
                            <p:stCondLst>
                              <p:cond delay="50500"/>
                            </p:stCondLst>
                            <p:childTnLst>
                              <p:par>
                                <p:cTn id="24" presetID="10" presetClass="entr" presetSubtype="0" fill="hold" grpId="0" nodeType="afterEffect">
                                  <p:stCondLst>
                                    <p:cond delay="2500"/>
                                  </p:stCondLst>
                                  <p:childTnLst>
                                    <p:set>
                                      <p:cBhvr>
                                        <p:cTn id="25" dur="1" fill="hold">
                                          <p:stCondLst>
                                            <p:cond delay="0"/>
                                          </p:stCondLst>
                                        </p:cTn>
                                        <p:tgtEl>
                                          <p:spTgt spid="45070"/>
                                        </p:tgtEl>
                                        <p:attrNameLst>
                                          <p:attrName>style.visibility</p:attrName>
                                        </p:attrNameLst>
                                      </p:cBhvr>
                                      <p:to>
                                        <p:strVal val="visible"/>
                                      </p:to>
                                    </p:set>
                                    <p:animEffect transition="in" filter="fade">
                                      <p:cBhvr>
                                        <p:cTn id="26" dur="2000"/>
                                        <p:tgtEl>
                                          <p:spTgt spid="45070"/>
                                        </p:tgtEl>
                                      </p:cBhvr>
                                    </p:animEffect>
                                  </p:childTnLst>
                                </p:cTn>
                              </p:par>
                            </p:childTnLst>
                          </p:cTn>
                        </p:par>
                        <p:par>
                          <p:cTn id="27" fill="hold">
                            <p:stCondLst>
                              <p:cond delay="55000"/>
                            </p:stCondLst>
                            <p:childTnLst>
                              <p:par>
                                <p:cTn id="28" presetID="10" presetClass="entr" presetSubtype="0" fill="hold" grpId="0" nodeType="afterEffect">
                                  <p:stCondLst>
                                    <p:cond delay="1500"/>
                                  </p:stCondLst>
                                  <p:childTnLst>
                                    <p:set>
                                      <p:cBhvr>
                                        <p:cTn id="29" dur="1" fill="hold">
                                          <p:stCondLst>
                                            <p:cond delay="0"/>
                                          </p:stCondLst>
                                        </p:cTn>
                                        <p:tgtEl>
                                          <p:spTgt spid="45071"/>
                                        </p:tgtEl>
                                        <p:attrNameLst>
                                          <p:attrName>style.visibility</p:attrName>
                                        </p:attrNameLst>
                                      </p:cBhvr>
                                      <p:to>
                                        <p:strVal val="visible"/>
                                      </p:to>
                                    </p:set>
                                    <p:animEffect transition="in" filter="fade">
                                      <p:cBhvr>
                                        <p:cTn id="30" dur="2000"/>
                                        <p:tgtEl>
                                          <p:spTgt spid="45071"/>
                                        </p:tgtEl>
                                      </p:cBhvr>
                                    </p:animEffect>
                                  </p:childTnLst>
                                </p:cTn>
                              </p:par>
                            </p:childTnLst>
                          </p:cTn>
                        </p:par>
                        <p:par>
                          <p:cTn id="31" fill="hold">
                            <p:stCondLst>
                              <p:cond delay="58500"/>
                            </p:stCondLst>
                            <p:childTnLst>
                              <p:par>
                                <p:cTn id="32" presetID="10" presetClass="entr" presetSubtype="0" fill="hold" grpId="0" nodeType="afterEffect">
                                  <p:stCondLst>
                                    <p:cond delay="1500"/>
                                  </p:stCondLst>
                                  <p:childTnLst>
                                    <p:set>
                                      <p:cBhvr>
                                        <p:cTn id="33" dur="1" fill="hold">
                                          <p:stCondLst>
                                            <p:cond delay="0"/>
                                          </p:stCondLst>
                                        </p:cTn>
                                        <p:tgtEl>
                                          <p:spTgt spid="45072"/>
                                        </p:tgtEl>
                                        <p:attrNameLst>
                                          <p:attrName>style.visibility</p:attrName>
                                        </p:attrNameLst>
                                      </p:cBhvr>
                                      <p:to>
                                        <p:strVal val="visible"/>
                                      </p:to>
                                    </p:set>
                                    <p:animEffect transition="in" filter="fade">
                                      <p:cBhvr>
                                        <p:cTn id="34" dur="2000"/>
                                        <p:tgtEl>
                                          <p:spTgt spid="450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5" grpId="0"/>
      <p:bldP spid="45066" grpId="0"/>
      <p:bldP spid="45067" grpId="0"/>
      <p:bldP spid="45068" grpId="0"/>
      <p:bldP spid="45069" grpId="0"/>
      <p:bldP spid="45070" grpId="0"/>
      <p:bldP spid="45071" grpId="0"/>
      <p:bldP spid="4507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fondo_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6088"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6090" name="Text Box 10"/>
          <p:cNvSpPr txBox="1">
            <a:spLocks noChangeArrowheads="1"/>
          </p:cNvSpPr>
          <p:nvPr/>
        </p:nvSpPr>
        <p:spPr bwMode="auto">
          <a:xfrm>
            <a:off x="2268538" y="538163"/>
            <a:ext cx="4824412"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Made the bus in seconds flat </a:t>
            </a:r>
          </a:p>
          <a:p>
            <a:pPr>
              <a:spcBef>
                <a:spcPct val="50000"/>
              </a:spcBef>
            </a:pPr>
            <a:r>
              <a:rPr lang="es-ES" sz="1200">
                <a:solidFill>
                  <a:srgbClr val="FF0000"/>
                </a:solidFill>
              </a:rPr>
              <a:t>Llegué al bus en poco segundos</a:t>
            </a:r>
          </a:p>
        </p:txBody>
      </p:sp>
      <p:sp>
        <p:nvSpPr>
          <p:cNvPr id="46091" name="Text Box 11"/>
          <p:cNvSpPr txBox="1">
            <a:spLocks noChangeArrowheads="1"/>
          </p:cNvSpPr>
          <p:nvPr/>
        </p:nvSpPr>
        <p:spPr bwMode="auto">
          <a:xfrm>
            <a:off x="2339975" y="1258888"/>
            <a:ext cx="4824413"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Found my way upstairs and had a smoke </a:t>
            </a:r>
          </a:p>
          <a:p>
            <a:pPr>
              <a:spcBef>
                <a:spcPct val="50000"/>
              </a:spcBef>
            </a:pPr>
            <a:r>
              <a:rPr lang="es-ES" sz="1200">
                <a:solidFill>
                  <a:srgbClr val="FF0000"/>
                </a:solidFill>
              </a:rPr>
              <a:t>Encontré mi camino de subida y me fumé un cigarrillo</a:t>
            </a:r>
          </a:p>
        </p:txBody>
      </p:sp>
      <p:sp>
        <p:nvSpPr>
          <p:cNvPr id="46092" name="Text Box 12"/>
          <p:cNvSpPr txBox="1">
            <a:spLocks noChangeArrowheads="1"/>
          </p:cNvSpPr>
          <p:nvPr/>
        </p:nvSpPr>
        <p:spPr bwMode="auto">
          <a:xfrm>
            <a:off x="2268538" y="1989138"/>
            <a:ext cx="4824412"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and Somebody spoke and I went into a dream ….. ah</a:t>
            </a:r>
          </a:p>
          <a:p>
            <a:pPr>
              <a:spcBef>
                <a:spcPct val="50000"/>
              </a:spcBef>
            </a:pPr>
            <a:r>
              <a:rPr lang="es-ES" sz="1200">
                <a:solidFill>
                  <a:srgbClr val="FF0000"/>
                </a:solidFill>
              </a:rPr>
              <a:t>Y alguien habló y entré en un sueño ……. ah</a:t>
            </a:r>
          </a:p>
        </p:txBody>
      </p:sp>
      <p:sp>
        <p:nvSpPr>
          <p:cNvPr id="46093" name="Text Box 13"/>
          <p:cNvSpPr txBox="1">
            <a:spLocks noChangeArrowheads="1"/>
          </p:cNvSpPr>
          <p:nvPr/>
        </p:nvSpPr>
        <p:spPr bwMode="auto">
          <a:xfrm>
            <a:off x="2339975" y="2708275"/>
            <a:ext cx="4679950"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I read the news today oh boy </a:t>
            </a:r>
          </a:p>
          <a:p>
            <a:pPr>
              <a:spcBef>
                <a:spcPct val="50000"/>
              </a:spcBef>
            </a:pPr>
            <a:r>
              <a:rPr lang="es-ES" sz="1200">
                <a:solidFill>
                  <a:srgbClr val="FF0000"/>
                </a:solidFill>
              </a:rPr>
              <a:t>Hoy leí la noticia oh, muchacho</a:t>
            </a:r>
          </a:p>
        </p:txBody>
      </p:sp>
      <p:sp>
        <p:nvSpPr>
          <p:cNvPr id="46094" name="Text Box 14"/>
          <p:cNvSpPr txBox="1">
            <a:spLocks noChangeArrowheads="1"/>
          </p:cNvSpPr>
          <p:nvPr/>
        </p:nvSpPr>
        <p:spPr bwMode="auto">
          <a:xfrm>
            <a:off x="1908175" y="3500438"/>
            <a:ext cx="5473700"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Four thousand holes in Blackburn, Lancashire</a:t>
            </a:r>
            <a:r>
              <a:rPr lang="es-ES"/>
              <a:t> </a:t>
            </a:r>
          </a:p>
          <a:p>
            <a:pPr>
              <a:spcBef>
                <a:spcPct val="50000"/>
              </a:spcBef>
            </a:pPr>
            <a:r>
              <a:rPr lang="es-ES" sz="1200">
                <a:solidFill>
                  <a:srgbClr val="FF0000"/>
                </a:solidFill>
              </a:rPr>
              <a:t>Cuatro mil agujeros en Blackburn, Lancashire</a:t>
            </a:r>
          </a:p>
        </p:txBody>
      </p:sp>
      <p:sp>
        <p:nvSpPr>
          <p:cNvPr id="46095" name="Text Box 15"/>
          <p:cNvSpPr txBox="1">
            <a:spLocks noChangeArrowheads="1"/>
          </p:cNvSpPr>
          <p:nvPr/>
        </p:nvSpPr>
        <p:spPr bwMode="auto">
          <a:xfrm>
            <a:off x="2411413" y="4292600"/>
            <a:ext cx="4537075" cy="62388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And though the holes were rather small</a:t>
            </a:r>
          </a:p>
          <a:p>
            <a:pPr>
              <a:spcBef>
                <a:spcPct val="50000"/>
              </a:spcBef>
            </a:pPr>
            <a:r>
              <a:rPr lang="es-ES" sz="1200">
                <a:solidFill>
                  <a:srgbClr val="FF0000"/>
                </a:solidFill>
              </a:rPr>
              <a:t>Y aunque los huecos eran bastante pequeños</a:t>
            </a:r>
            <a:r>
              <a:rPr lang="es-ES">
                <a:solidFill>
                  <a:srgbClr val="00FF00"/>
                </a:solidFill>
              </a:rPr>
              <a:t> </a:t>
            </a:r>
          </a:p>
        </p:txBody>
      </p:sp>
      <p:sp>
        <p:nvSpPr>
          <p:cNvPr id="46096" name="Text Box 16"/>
          <p:cNvSpPr txBox="1">
            <a:spLocks noChangeArrowheads="1"/>
          </p:cNvSpPr>
          <p:nvPr/>
        </p:nvSpPr>
        <p:spPr bwMode="auto">
          <a:xfrm>
            <a:off x="2843213" y="5084763"/>
            <a:ext cx="3744912"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They had to count them all</a:t>
            </a:r>
          </a:p>
          <a:p>
            <a:pPr>
              <a:spcBef>
                <a:spcPct val="50000"/>
              </a:spcBef>
            </a:pPr>
            <a:r>
              <a:rPr lang="es-ES" sz="1200">
                <a:solidFill>
                  <a:srgbClr val="FF0000"/>
                </a:solidFill>
              </a:rPr>
              <a:t>Tuvieron que contarlos todos</a:t>
            </a:r>
            <a:r>
              <a:rPr lang="es-ES" sz="1200"/>
              <a:t> </a:t>
            </a:r>
          </a:p>
        </p:txBody>
      </p:sp>
      <p:pic>
        <p:nvPicPr>
          <p:cNvPr id="12" name="Picture 50">
            <a:hlinkClick r:id="rId3" action="ppaction://hlinksldjump"/>
          </p:cNvPr>
          <p:cNvPicPr>
            <a:picLocks noChangeAspect="1" noChangeArrowheads="1"/>
          </p:cNvPicPr>
          <p:nvPr/>
        </p:nvPicPr>
        <p:blipFill>
          <a:blip r:embed="rId4"/>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59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090"/>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3000"/>
                                  </p:stCondLst>
                                  <p:childTnLst>
                                    <p:set>
                                      <p:cBhvr>
                                        <p:cTn id="9" dur="1" fill="hold">
                                          <p:stCondLst>
                                            <p:cond delay="0"/>
                                          </p:stCondLst>
                                        </p:cTn>
                                        <p:tgtEl>
                                          <p:spTgt spid="46091"/>
                                        </p:tgtEl>
                                        <p:attrNameLst>
                                          <p:attrName>style.visibility</p:attrName>
                                        </p:attrNameLst>
                                      </p:cBhvr>
                                      <p:to>
                                        <p:strVal val="visible"/>
                                      </p:to>
                                    </p:set>
                                    <p:animEffect transition="in" filter="fade">
                                      <p:cBhvr>
                                        <p:cTn id="10" dur="2000"/>
                                        <p:tgtEl>
                                          <p:spTgt spid="46091"/>
                                        </p:tgtEl>
                                      </p:cBhvr>
                                    </p:animEffect>
                                  </p:childTnLst>
                                </p:cTn>
                              </p:par>
                            </p:childTnLst>
                          </p:cTn>
                        </p:par>
                        <p:par>
                          <p:cTn id="11" fill="hold">
                            <p:stCondLst>
                              <p:cond delay="5000"/>
                            </p:stCondLst>
                            <p:childTnLst>
                              <p:par>
                                <p:cTn id="12" presetID="10" presetClass="entr" presetSubtype="0" fill="hold" grpId="0" nodeType="afterEffect">
                                  <p:stCondLst>
                                    <p:cond delay="1000"/>
                                  </p:stCondLst>
                                  <p:childTnLst>
                                    <p:set>
                                      <p:cBhvr>
                                        <p:cTn id="13" dur="1" fill="hold">
                                          <p:stCondLst>
                                            <p:cond delay="0"/>
                                          </p:stCondLst>
                                        </p:cTn>
                                        <p:tgtEl>
                                          <p:spTgt spid="46092"/>
                                        </p:tgtEl>
                                        <p:attrNameLst>
                                          <p:attrName>style.visibility</p:attrName>
                                        </p:attrNameLst>
                                      </p:cBhvr>
                                      <p:to>
                                        <p:strVal val="visible"/>
                                      </p:to>
                                    </p:set>
                                    <p:animEffect transition="in" filter="fade">
                                      <p:cBhvr>
                                        <p:cTn id="14" dur="2000"/>
                                        <p:tgtEl>
                                          <p:spTgt spid="46092"/>
                                        </p:tgtEl>
                                      </p:cBhvr>
                                    </p:animEffect>
                                  </p:childTnLst>
                                </p:cTn>
                              </p:par>
                            </p:childTnLst>
                          </p:cTn>
                        </p:par>
                        <p:par>
                          <p:cTn id="15" fill="hold">
                            <p:stCondLst>
                              <p:cond delay="8000"/>
                            </p:stCondLst>
                            <p:childTnLst>
                              <p:par>
                                <p:cTn id="16" presetID="10" presetClass="entr" presetSubtype="0" fill="hold" grpId="0" nodeType="afterEffect">
                                  <p:stCondLst>
                                    <p:cond delay="30500"/>
                                  </p:stCondLst>
                                  <p:childTnLst>
                                    <p:set>
                                      <p:cBhvr>
                                        <p:cTn id="17" dur="1" fill="hold">
                                          <p:stCondLst>
                                            <p:cond delay="0"/>
                                          </p:stCondLst>
                                        </p:cTn>
                                        <p:tgtEl>
                                          <p:spTgt spid="46093"/>
                                        </p:tgtEl>
                                        <p:attrNameLst>
                                          <p:attrName>style.visibility</p:attrName>
                                        </p:attrNameLst>
                                      </p:cBhvr>
                                      <p:to>
                                        <p:strVal val="visible"/>
                                      </p:to>
                                    </p:set>
                                    <p:animEffect transition="in" filter="fade">
                                      <p:cBhvr>
                                        <p:cTn id="18" dur="2000"/>
                                        <p:tgtEl>
                                          <p:spTgt spid="46093"/>
                                        </p:tgtEl>
                                      </p:cBhvr>
                                    </p:animEffect>
                                  </p:childTnLst>
                                </p:cTn>
                              </p:par>
                            </p:childTnLst>
                          </p:cTn>
                        </p:par>
                        <p:par>
                          <p:cTn id="19" fill="hold">
                            <p:stCondLst>
                              <p:cond delay="40500"/>
                            </p:stCondLst>
                            <p:childTnLst>
                              <p:par>
                                <p:cTn id="20" presetID="10" presetClass="entr" presetSubtype="0" fill="hold" grpId="0" nodeType="afterEffect">
                                  <p:stCondLst>
                                    <p:cond delay="3500"/>
                                  </p:stCondLst>
                                  <p:childTnLst>
                                    <p:set>
                                      <p:cBhvr>
                                        <p:cTn id="21" dur="1" fill="hold">
                                          <p:stCondLst>
                                            <p:cond delay="0"/>
                                          </p:stCondLst>
                                        </p:cTn>
                                        <p:tgtEl>
                                          <p:spTgt spid="46094"/>
                                        </p:tgtEl>
                                        <p:attrNameLst>
                                          <p:attrName>style.visibility</p:attrName>
                                        </p:attrNameLst>
                                      </p:cBhvr>
                                      <p:to>
                                        <p:strVal val="visible"/>
                                      </p:to>
                                    </p:set>
                                    <p:animEffect transition="in" filter="fade">
                                      <p:cBhvr>
                                        <p:cTn id="22" dur="2000"/>
                                        <p:tgtEl>
                                          <p:spTgt spid="46094"/>
                                        </p:tgtEl>
                                      </p:cBhvr>
                                    </p:animEffect>
                                  </p:childTnLst>
                                </p:cTn>
                              </p:par>
                            </p:childTnLst>
                          </p:cTn>
                        </p:par>
                        <p:par>
                          <p:cTn id="23" fill="hold">
                            <p:stCondLst>
                              <p:cond delay="46000"/>
                            </p:stCondLst>
                            <p:childTnLst>
                              <p:par>
                                <p:cTn id="24" presetID="10" presetClass="entr" presetSubtype="0" fill="hold" grpId="0" nodeType="afterEffect">
                                  <p:stCondLst>
                                    <p:cond delay="4000"/>
                                  </p:stCondLst>
                                  <p:childTnLst>
                                    <p:set>
                                      <p:cBhvr>
                                        <p:cTn id="25" dur="1" fill="hold">
                                          <p:stCondLst>
                                            <p:cond delay="0"/>
                                          </p:stCondLst>
                                        </p:cTn>
                                        <p:tgtEl>
                                          <p:spTgt spid="46095"/>
                                        </p:tgtEl>
                                        <p:attrNameLst>
                                          <p:attrName>style.visibility</p:attrName>
                                        </p:attrNameLst>
                                      </p:cBhvr>
                                      <p:to>
                                        <p:strVal val="visible"/>
                                      </p:to>
                                    </p:set>
                                    <p:animEffect transition="in" filter="fade">
                                      <p:cBhvr>
                                        <p:cTn id="26" dur="2000"/>
                                        <p:tgtEl>
                                          <p:spTgt spid="46095"/>
                                        </p:tgtEl>
                                      </p:cBhvr>
                                    </p:animEffect>
                                  </p:childTnLst>
                                </p:cTn>
                              </p:par>
                            </p:childTnLst>
                          </p:cTn>
                        </p:par>
                        <p:par>
                          <p:cTn id="27" fill="hold">
                            <p:stCondLst>
                              <p:cond delay="52000"/>
                            </p:stCondLst>
                            <p:childTnLst>
                              <p:par>
                                <p:cTn id="28" presetID="10" presetClass="entr" presetSubtype="0" fill="hold" grpId="0" nodeType="afterEffect">
                                  <p:stCondLst>
                                    <p:cond delay="4000"/>
                                  </p:stCondLst>
                                  <p:childTnLst>
                                    <p:set>
                                      <p:cBhvr>
                                        <p:cTn id="29" dur="1" fill="hold">
                                          <p:stCondLst>
                                            <p:cond delay="0"/>
                                          </p:stCondLst>
                                        </p:cTn>
                                        <p:tgtEl>
                                          <p:spTgt spid="46096"/>
                                        </p:tgtEl>
                                        <p:attrNameLst>
                                          <p:attrName>style.visibility</p:attrName>
                                        </p:attrNameLst>
                                      </p:cBhvr>
                                      <p:to>
                                        <p:strVal val="visible"/>
                                      </p:to>
                                    </p:set>
                                    <p:animEffect transition="in" filter="fade">
                                      <p:cBhvr>
                                        <p:cTn id="30" dur="2000"/>
                                        <p:tgtEl>
                                          <p:spTgt spid="460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0" grpId="0"/>
      <p:bldP spid="46091" grpId="0"/>
      <p:bldP spid="46092" grpId="0"/>
      <p:bldP spid="46093" grpId="0"/>
      <p:bldP spid="46094" grpId="0"/>
      <p:bldP spid="46095" grpId="0"/>
      <p:bldP spid="4609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fondo_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12" name="Text Box 8"/>
          <p:cNvSpPr txBox="1">
            <a:spLocks noChangeArrowheads="1"/>
          </p:cNvSpPr>
          <p:nvPr/>
        </p:nvSpPr>
        <p:spPr bwMode="auto">
          <a:xfrm>
            <a:off x="8064500" y="6381750"/>
            <a:ext cx="1079500" cy="244475"/>
          </a:xfrm>
          <a:prstGeom prst="rect">
            <a:avLst/>
          </a:prstGeom>
          <a:noFill/>
          <a:ln w="9525">
            <a:noFill/>
            <a:miter lim="800000"/>
            <a:headEnd/>
            <a:tailEnd/>
          </a:ln>
          <a:effectLst/>
        </p:spPr>
        <p:txBody>
          <a:bodyPr>
            <a:spAutoFit/>
          </a:bodyPr>
          <a:lstStyle/>
          <a:p>
            <a:pPr>
              <a:spcBef>
                <a:spcPct val="50000"/>
              </a:spcBef>
            </a:pPr>
            <a:r>
              <a:rPr lang="es-ES" sz="1000" i="1">
                <a:solidFill>
                  <a:srgbClr val="FFFFFF"/>
                </a:solidFill>
              </a:rPr>
              <a:t>SALIR</a:t>
            </a:r>
          </a:p>
        </p:txBody>
      </p:sp>
      <p:sp>
        <p:nvSpPr>
          <p:cNvPr id="47113" name="Text Box 9"/>
          <p:cNvSpPr txBox="1">
            <a:spLocks noChangeArrowheads="1"/>
          </p:cNvSpPr>
          <p:nvPr/>
        </p:nvSpPr>
        <p:spPr bwMode="auto">
          <a:xfrm>
            <a:off x="971550" y="549275"/>
            <a:ext cx="7489825" cy="579438"/>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Now they know how many holes it takes to fill the Albert Hall</a:t>
            </a:r>
            <a:r>
              <a:rPr lang="es-ES"/>
              <a:t> </a:t>
            </a:r>
          </a:p>
          <a:p>
            <a:pPr>
              <a:spcBef>
                <a:spcPct val="50000"/>
              </a:spcBef>
            </a:pPr>
            <a:r>
              <a:rPr lang="es-ES" sz="1200">
                <a:solidFill>
                  <a:srgbClr val="FF0000"/>
                </a:solidFill>
              </a:rPr>
              <a:t>Ahora saben cuantos agujeros se requieren  para llenar el Albert Hall</a:t>
            </a:r>
          </a:p>
        </p:txBody>
      </p:sp>
      <p:sp>
        <p:nvSpPr>
          <p:cNvPr id="47114" name="Text Box 10"/>
          <p:cNvSpPr txBox="1">
            <a:spLocks noChangeArrowheads="1"/>
          </p:cNvSpPr>
          <p:nvPr/>
        </p:nvSpPr>
        <p:spPr bwMode="auto">
          <a:xfrm>
            <a:off x="2843213" y="1268413"/>
            <a:ext cx="3455987" cy="579437"/>
          </a:xfrm>
          <a:prstGeom prst="rect">
            <a:avLst/>
          </a:prstGeom>
          <a:noFill/>
          <a:ln w="9525">
            <a:noFill/>
            <a:miter lim="800000"/>
            <a:headEnd/>
            <a:tailEnd/>
          </a:ln>
          <a:effectLst/>
        </p:spPr>
        <p:txBody>
          <a:bodyPr>
            <a:spAutoFit/>
          </a:bodyPr>
          <a:lstStyle/>
          <a:p>
            <a:pPr>
              <a:spcBef>
                <a:spcPct val="50000"/>
              </a:spcBef>
            </a:pPr>
            <a:r>
              <a:rPr lang="es-ES">
                <a:solidFill>
                  <a:srgbClr val="00FF00"/>
                </a:solidFill>
              </a:rPr>
              <a:t>I'd love to turn you on </a:t>
            </a:r>
          </a:p>
          <a:p>
            <a:pPr>
              <a:spcBef>
                <a:spcPct val="50000"/>
              </a:spcBef>
            </a:pPr>
            <a:r>
              <a:rPr lang="es-ES" sz="1200">
                <a:solidFill>
                  <a:srgbClr val="FF0000"/>
                </a:solidFill>
              </a:rPr>
              <a:t>Me gustaría entusiasmarte</a:t>
            </a:r>
          </a:p>
        </p:txBody>
      </p:sp>
      <p:sp>
        <p:nvSpPr>
          <p:cNvPr id="47115" name="WordArt 11" descr="Mármol blanco"/>
          <p:cNvSpPr>
            <a:spLocks noChangeArrowheads="1" noChangeShapeType="1" noTextEdit="1"/>
          </p:cNvSpPr>
          <p:nvPr/>
        </p:nvSpPr>
        <p:spPr bwMode="auto">
          <a:xfrm>
            <a:off x="4284663" y="5949950"/>
            <a:ext cx="457200" cy="314325"/>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r>
              <a:rPr lang="en-US" sz="1800" kern="10">
                <a:ln w="9525">
                  <a:round/>
                  <a:headEnd/>
                  <a:tailEnd/>
                </a:ln>
                <a:blipFill dpi="0" rotWithShape="0">
                  <a:blip r:embed="rId3"/>
                  <a:srcRect/>
                  <a:tile tx="0" ty="0" sx="100000" sy="100000" flip="none" algn="tl"/>
                </a:blipFill>
                <a:latin typeface="Arial Black"/>
              </a:rPr>
              <a:t>FIN</a:t>
            </a:r>
          </a:p>
        </p:txBody>
      </p:sp>
      <p:pic>
        <p:nvPicPr>
          <p:cNvPr id="8" name="Picture 50">
            <a:hlinkClick r:id="rId4" action="ppaction://hlinksldjump"/>
          </p:cNvPr>
          <p:cNvPicPr>
            <a:picLocks noChangeAspect="1" noChangeArrowheads="1"/>
          </p:cNvPicPr>
          <p:nvPr/>
        </p:nvPicPr>
        <p:blipFill>
          <a:blip r:embed="rId5"/>
          <a:srcRect/>
          <a:stretch>
            <a:fillRect/>
          </a:stretch>
        </p:blipFill>
        <p:spPr bwMode="auto">
          <a:xfrm>
            <a:off x="8358214" y="6072206"/>
            <a:ext cx="504825" cy="249238"/>
          </a:xfrm>
          <a:prstGeom prst="rect">
            <a:avLst/>
          </a:prstGeom>
          <a:noFill/>
          <a:ln w="9525">
            <a:noFill/>
            <a:miter lim="800000"/>
            <a:headEnd/>
            <a:tailEnd/>
          </a:ln>
          <a:effectLst/>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711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4500"/>
                                  </p:stCondLst>
                                  <p:childTnLst>
                                    <p:set>
                                      <p:cBhvr>
                                        <p:cTn id="9" dur="1" fill="hold">
                                          <p:stCondLst>
                                            <p:cond delay="0"/>
                                          </p:stCondLst>
                                        </p:cTn>
                                        <p:tgtEl>
                                          <p:spTgt spid="47114"/>
                                        </p:tgtEl>
                                        <p:attrNameLst>
                                          <p:attrName>style.visibility</p:attrName>
                                        </p:attrNameLst>
                                      </p:cBhvr>
                                      <p:to>
                                        <p:strVal val="visible"/>
                                      </p:to>
                                    </p:set>
                                    <p:animEffect transition="in" filter="fade">
                                      <p:cBhvr>
                                        <p:cTn id="10" dur="2000"/>
                                        <p:tgtEl>
                                          <p:spTgt spid="47114"/>
                                        </p:tgtEl>
                                      </p:cBhvr>
                                    </p:animEffect>
                                  </p:childTnLst>
                                </p:cTn>
                              </p:par>
                            </p:childTnLst>
                          </p:cTn>
                        </p:par>
                        <p:par>
                          <p:cTn id="11" fill="hold">
                            <p:stCondLst>
                              <p:cond delay="6500"/>
                            </p:stCondLst>
                            <p:childTnLst>
                              <p:par>
                                <p:cTn id="12" presetID="7" presetClass="entr" presetSubtype="4" fill="hold" grpId="0" nodeType="afterEffect">
                                  <p:stCondLst>
                                    <p:cond delay="35000"/>
                                  </p:stCondLst>
                                  <p:childTnLst>
                                    <p:set>
                                      <p:cBhvr>
                                        <p:cTn id="13" dur="1" fill="hold">
                                          <p:stCondLst>
                                            <p:cond delay="0"/>
                                          </p:stCondLst>
                                        </p:cTn>
                                        <p:tgtEl>
                                          <p:spTgt spid="47115"/>
                                        </p:tgtEl>
                                        <p:attrNameLst>
                                          <p:attrName>style.visibility</p:attrName>
                                        </p:attrNameLst>
                                      </p:cBhvr>
                                      <p:to>
                                        <p:strVal val="visible"/>
                                      </p:to>
                                    </p:set>
                                    <p:anim calcmode="lin" valueType="num">
                                      <p:cBhvr additive="base">
                                        <p:cTn id="14" dur="5000" fill="hold"/>
                                        <p:tgtEl>
                                          <p:spTgt spid="47115"/>
                                        </p:tgtEl>
                                        <p:attrNameLst>
                                          <p:attrName>ppt_x</p:attrName>
                                        </p:attrNameLst>
                                      </p:cBhvr>
                                      <p:tavLst>
                                        <p:tav tm="0">
                                          <p:val>
                                            <p:strVal val="#ppt_x"/>
                                          </p:val>
                                        </p:tav>
                                        <p:tav tm="100000">
                                          <p:val>
                                            <p:strVal val="#ppt_x"/>
                                          </p:val>
                                        </p:tav>
                                      </p:tavLst>
                                    </p:anim>
                                    <p:anim calcmode="lin" valueType="num">
                                      <p:cBhvr additive="base">
                                        <p:cTn id="15" dur="5000" fill="hold"/>
                                        <p:tgtEl>
                                          <p:spTgt spid="471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3" grpId="0"/>
      <p:bldP spid="47114" grpId="0"/>
      <p:bldP spid="47115"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sndAc>
      <p:endSnd/>
    </p:sndAc>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400" b="1"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400" b="1"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
      <a:dk1>
        <a:srgbClr val="004080"/>
      </a:dk1>
      <a:lt1>
        <a:srgbClr val="FFFFFF"/>
      </a:lt1>
      <a:dk2>
        <a:srgbClr val="000000"/>
      </a:dk2>
      <a:lt2>
        <a:srgbClr val="FF0080"/>
      </a:lt2>
      <a:accent1>
        <a:srgbClr val="66CCFF"/>
      </a:accent1>
      <a:accent2>
        <a:srgbClr val="333399"/>
      </a:accent2>
      <a:accent3>
        <a:srgbClr val="AAAAAA"/>
      </a:accent3>
      <a:accent4>
        <a:srgbClr val="DADADA"/>
      </a:accent4>
      <a:accent5>
        <a:srgbClr val="B8E2FF"/>
      </a:accent5>
      <a:accent6>
        <a:srgbClr val="2D2D8A"/>
      </a:accent6>
      <a:hlink>
        <a:srgbClr val="FF0080"/>
      </a:hlink>
      <a:folHlink>
        <a:srgbClr val="004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3366FF"/>
        </a:hlink>
        <a:folHlink>
          <a:srgbClr val="6699FF"/>
        </a:folHlink>
      </a:clrScheme>
      <a:clrMap bg1="lt1" tx1="dk1" bg2="lt2" tx2="dk2" accent1="accent1" accent2="accent2" accent3="accent3" accent4="accent4" accent5="accent5" accent6="accent6" hlink="hlink" folHlink="folHlink"/>
    </a:extraClrScheme>
    <a:extraClrScheme>
      <a:clrScheme name="Default Design 15">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
      <a:clrScheme name="Default Design 16">
        <a:dk1>
          <a:srgbClr val="000066"/>
        </a:dk1>
        <a:lt1>
          <a:srgbClr val="FFFFFF"/>
        </a:lt1>
        <a:dk2>
          <a:srgbClr val="000066"/>
        </a:dk2>
        <a:lt2>
          <a:srgbClr val="808080"/>
        </a:lt2>
        <a:accent1>
          <a:srgbClr val="CCECFF"/>
        </a:accent1>
        <a:accent2>
          <a:srgbClr val="333399"/>
        </a:accent2>
        <a:accent3>
          <a:srgbClr val="FFFFFF"/>
        </a:accent3>
        <a:accent4>
          <a:srgbClr val="000056"/>
        </a:accent4>
        <a:accent5>
          <a:srgbClr val="E2F4F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3081</TotalTime>
  <Words>3641</Words>
  <Application>Microsoft Office PowerPoint</Application>
  <PresentationFormat>Presentación en pantalla (4:3)</PresentationFormat>
  <Paragraphs>504</Paragraphs>
  <Slides>35</Slides>
  <Notes>1</Notes>
  <HiddenSlides>0</HiddenSlides>
  <MMClips>0</MMClips>
  <ScaleCrop>false</ScaleCrop>
  <HeadingPairs>
    <vt:vector size="4" baseType="variant">
      <vt:variant>
        <vt:lpstr>Tema</vt:lpstr>
      </vt:variant>
      <vt:variant>
        <vt:i4>3</vt:i4>
      </vt:variant>
      <vt:variant>
        <vt:lpstr>Títulos de diapositiva</vt:lpstr>
      </vt:variant>
      <vt:variant>
        <vt:i4>35</vt:i4>
      </vt:variant>
    </vt:vector>
  </HeadingPairs>
  <TitlesOfParts>
    <vt:vector size="38" baseType="lpstr">
      <vt:lpstr>Diseño predeterminado</vt:lpstr>
      <vt:lpstr>Default Design</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106</cp:revision>
  <dcterms:created xsi:type="dcterms:W3CDTF">2009-12-01T21:37:43Z</dcterms:created>
  <dcterms:modified xsi:type="dcterms:W3CDTF">2013-01-16T21:15:52Z</dcterms:modified>
</cp:coreProperties>
</file>