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5"/>
  </p:notesMasterIdLst>
  <p:sldIdLst>
    <p:sldId id="30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4" r:id="rId19"/>
    <p:sldId id="272" r:id="rId20"/>
    <p:sldId id="273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300" r:id="rId41"/>
    <p:sldId id="307" r:id="rId42"/>
    <p:sldId id="308" r:id="rId43"/>
    <p:sldId id="309" r:id="rId44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5e19dB4+Enq1Jxg5TzUig" hashData="xEPXgPetIA0VU5qhfmdLbk+4Rp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FF00FF"/>
    <a:srgbClr val="00FF00"/>
    <a:srgbClr val="99FF33"/>
    <a:srgbClr val="FF0000"/>
    <a:srgbClr val="6600FF"/>
    <a:srgbClr val="0000FF"/>
    <a:srgbClr val="FF9900"/>
    <a:srgbClr val="663300"/>
    <a:srgbClr val="996600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247" autoAdjust="0"/>
    <p:restoredTop sz="94431" autoAdjust="0"/>
  </p:normalViewPr>
  <p:slideViewPr>
    <p:cSldViewPr>
      <p:cViewPr varScale="1">
        <p:scale>
          <a:sx n="45" d="100"/>
          <a:sy n="45" d="100"/>
        </p:scale>
        <p:origin x="-102" y="-1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</a:defRPr>
            </a:lvl1pPr>
          </a:lstStyle>
          <a:p>
            <a:endParaRPr lang="es-ES" dirty="0"/>
          </a:p>
        </p:txBody>
      </p:sp>
      <p:sp>
        <p:nvSpPr>
          <p:cNvPr id="1679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</a:defRPr>
            </a:lvl1pPr>
          </a:lstStyle>
          <a:p>
            <a:endParaRPr lang="es-ES" dirty="0"/>
          </a:p>
        </p:txBody>
      </p:sp>
      <p:sp>
        <p:nvSpPr>
          <p:cNvPr id="167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679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679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</a:defRPr>
            </a:lvl1pPr>
          </a:lstStyle>
          <a:p>
            <a:endParaRPr lang="es-ES" dirty="0"/>
          </a:p>
        </p:txBody>
      </p:sp>
      <p:sp>
        <p:nvSpPr>
          <p:cNvPr id="1679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</a:defRPr>
            </a:lvl1pPr>
          </a:lstStyle>
          <a:p>
            <a:fld id="{D76A6941-301A-4D7A-9933-B14796510A11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362742-7F12-4ABA-9E3B-71A4FFB30495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1F1EE9-8330-4612-943A-A300687FFB99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33A044-65F0-4067-B9B7-AD813A3E5556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5F4C06-86B5-4186-89FF-8D819CB34B51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DC09CF-2D8A-46A1-BEB0-884896A58C6D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24EF2E-A3BA-4138-8EE0-970313FCFEBB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179DB9-AA46-41F4-9976-AA82FE98AD05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364FAA-C156-45E8-BD09-A07C94AD277E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7880C-5DD7-4F55-B4ED-4747D3CA7289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4CA1EB-FEAF-4E32-803C-4CA0BD56A2A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F9281C-E164-4EEF-8A58-BF28686BA9F0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EE11CC-AD17-4808-9F1A-5CBECC17A2B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</a:defRPr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</a:defRPr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</a:defRPr>
            </a:lvl1pPr>
          </a:lstStyle>
          <a:p>
            <a:fld id="{9E164205-A3D3-4ABA-9AAA-CD952AAF69D2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0EA76C6-7947-470A-A6CC-606CD5F9033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6" name="Rectangle 1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s-ES" sz="1400" dirty="0">
                <a:effectLst/>
                <a:latin typeface="Comic Sans MS" pitchFamily="66" charset="0"/>
              </a:rPr>
              <a:t> </a:t>
            </a:r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4594225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r>
              <a:rPr lang="es-ES" b="1" dirty="0">
                <a:solidFill>
                  <a:srgbClr val="0000CC"/>
                </a:solidFill>
                <a:latin typeface="Comic Sans MS" pitchFamily="66" charset="0"/>
              </a:rPr>
              <a:t>             </a:t>
            </a:r>
            <a:endParaRPr lang="es-ES" sz="2400" b="1" dirty="0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3" name="12 Forma en L"/>
          <p:cNvSpPr/>
          <p:nvPr/>
        </p:nvSpPr>
        <p:spPr>
          <a:xfrm>
            <a:off x="0" y="0"/>
            <a:ext cx="9144000" cy="6858000"/>
          </a:xfrm>
          <a:prstGeom prst="corner">
            <a:avLst>
              <a:gd name="adj1" fmla="val 3380"/>
              <a:gd name="adj2" fmla="val 3361"/>
            </a:avLst>
          </a:prstGeom>
          <a:blipFill>
            <a:blip r:embed="rId2"/>
            <a:stretch>
              <a:fillRect/>
            </a:stretch>
          </a:blipFill>
          <a:ln w="38100"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16 Forma en L"/>
          <p:cNvSpPr/>
          <p:nvPr/>
        </p:nvSpPr>
        <p:spPr>
          <a:xfrm flipH="1" flipV="1">
            <a:off x="0" y="0"/>
            <a:ext cx="9144000" cy="6858000"/>
          </a:xfrm>
          <a:prstGeom prst="corner">
            <a:avLst>
              <a:gd name="adj1" fmla="val 3379"/>
              <a:gd name="adj2" fmla="val 3376"/>
            </a:avLst>
          </a:prstGeom>
          <a:blipFill>
            <a:blip r:embed="rId2"/>
            <a:stretch>
              <a:fillRect/>
            </a:stretch>
          </a:blipFill>
          <a:ln w="38100"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9" name="Picture 10" descr="http://2.bp.blogspot.com/-YTMvyx0xdH8/TscKk3SpTyI/AAAAAAAAA5I/rcQ8jk5w_sg/s1600/queen-wallpaper-5-71973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  <a:ln w="25400">
            <a:solidFill>
              <a:srgbClr val="663300"/>
            </a:solidFill>
          </a:ln>
        </p:spPr>
      </p:pic>
      <p:pic>
        <p:nvPicPr>
          <p:cNvPr id="20" name="Picture 10" descr="http://2.bp.blogspot.com/-YTMvyx0xdH8/TscKk3SpTyI/AAAAAAAAA5I/rcQ8jk5w_sg/s1600/queen-wallpaper-5-71973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  <a:ln w="25400">
            <a:solidFill>
              <a:srgbClr val="663300"/>
            </a:solidFill>
          </a:ln>
        </p:spPr>
      </p:pic>
      <p:pic>
        <p:nvPicPr>
          <p:cNvPr id="21" name="Picture 10" descr="http://2.bp.blogspot.com/-YTMvyx0xdH8/TscKk3SpTyI/AAAAAAAAA5I/rcQ8jk5w_sg/s1600/queen-wallpaper-5-71973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6"/>
            <a:ext cx="8572560" cy="6286545"/>
          </a:xfrm>
          <a:prstGeom prst="rect">
            <a:avLst/>
          </a:prstGeom>
          <a:noFill/>
          <a:ln w="25400">
            <a:solidFill>
              <a:srgbClr val="663300"/>
            </a:solidFill>
          </a:ln>
        </p:spPr>
      </p:pic>
      <p:pic>
        <p:nvPicPr>
          <p:cNvPr id="22" name="Picture 10" descr="http://2.bp.blogspot.com/-YTMvyx0xdH8/TscKk3SpTyI/AAAAAAAAA5I/rcQ8jk5w_sg/s1600/queen-wallpaper-5-71973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  <a:ln w="25400">
            <a:solidFill>
              <a:srgbClr val="663300"/>
            </a:solidFill>
          </a:ln>
        </p:spPr>
      </p:pic>
      <p:pic>
        <p:nvPicPr>
          <p:cNvPr id="25" name="Picture 14" descr="http://fc03.deviantart.net/fs70/f/2009/359/9/2/Queen_Band_Wallpaper_by_ash0r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6"/>
            <a:ext cx="8572560" cy="6286546"/>
          </a:xfrm>
          <a:prstGeom prst="rect">
            <a:avLst/>
          </a:prstGeom>
          <a:noFill/>
        </p:spPr>
      </p:pic>
      <p:sp>
        <p:nvSpPr>
          <p:cNvPr id="18" name="17 CuadroTexto"/>
          <p:cNvSpPr txBox="1"/>
          <p:nvPr/>
        </p:nvSpPr>
        <p:spPr>
          <a:xfrm>
            <a:off x="2500298" y="6072206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6143636" y="928670"/>
            <a:ext cx="22860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Lucida Calligraphy" pitchFamily="66" charset="0"/>
              </a:rPr>
              <a:t>Grupo Británico</a:t>
            </a:r>
            <a:endParaRPr lang="en-US" sz="1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6286512" y="1142984"/>
            <a:ext cx="2000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Lucida Calligraphy" pitchFamily="66" charset="0"/>
              </a:rPr>
              <a:t>Queen</a:t>
            </a:r>
            <a:endParaRPr lang="en-US" sz="32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5715008" y="2786058"/>
            <a:ext cx="3000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Lucida Calligraphy" pitchFamily="66" charset="0"/>
              </a:rPr>
              <a:t>Bohemian Rhapsody</a:t>
            </a:r>
            <a:endParaRPr lang="en-US" sz="2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5786446" y="3143248"/>
            <a:ext cx="27146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Rapsodia Bohemia</a:t>
            </a:r>
            <a:endParaRPr lang="en-US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6215074" y="3500438"/>
            <a:ext cx="1785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bg1"/>
                </a:solidFill>
                <a:latin typeface="Lucida Calligraphy" pitchFamily="66" charset="0"/>
              </a:rPr>
              <a:t>1975</a:t>
            </a:r>
            <a:endParaRPr lang="en-US" sz="12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3074" name="Picture 2" descr="C:\Documents and Settings\Administrador\Escritorio\Animation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3000372"/>
            <a:ext cx="2786082" cy="2095415"/>
          </a:xfrm>
          <a:prstGeom prst="rect">
            <a:avLst/>
          </a:prstGeom>
          <a:noFill/>
          <a:effectLst>
            <a:glow rad="228600">
              <a:schemeClr val="bg1">
                <a:alpha val="40000"/>
              </a:schemeClr>
            </a:glow>
            <a:reflection blurRad="6350" stA="50000" endA="300" endPos="555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w="114300" prst="hardEdge"/>
          </a:sp3d>
        </p:spPr>
      </p:pic>
      <p:pic>
        <p:nvPicPr>
          <p:cNvPr id="23" name="Picture 2" descr="C:\Documents and Settings\Administrador\Escritorio\Animation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3000372"/>
            <a:ext cx="2786082" cy="2095415"/>
          </a:xfrm>
          <a:prstGeom prst="rect">
            <a:avLst/>
          </a:prstGeom>
          <a:noFill/>
          <a:effectLst>
            <a:glow rad="228600">
              <a:schemeClr val="bg1">
                <a:alpha val="40000"/>
              </a:schemeClr>
            </a:glow>
            <a:reflection blurRad="6350" stA="50000" endA="300" endPos="555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w="114300" prst="hardEdge"/>
          </a:sp3d>
        </p:spPr>
      </p:pic>
      <p:pic>
        <p:nvPicPr>
          <p:cNvPr id="24" name="Picture 2" descr="C:\Documents and Settings\Administrador\Escritorio\Animation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3000372"/>
            <a:ext cx="2786082" cy="2095415"/>
          </a:xfrm>
          <a:prstGeom prst="rect">
            <a:avLst/>
          </a:prstGeom>
          <a:noFill/>
          <a:effectLst>
            <a:glow rad="228600">
              <a:schemeClr val="bg1">
                <a:alpha val="40000"/>
              </a:schemeClr>
            </a:glow>
            <a:reflection blurRad="6350" stA="50000" endA="300" endPos="555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w="114300" prst="hardEdge"/>
          </a:sp3d>
        </p:spPr>
      </p:pic>
      <p:sp>
        <p:nvSpPr>
          <p:cNvPr id="31" name="30 CuadroTexto"/>
          <p:cNvSpPr txBox="1"/>
          <p:nvPr/>
        </p:nvSpPr>
        <p:spPr>
          <a:xfrm>
            <a:off x="7858148" y="5857892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7715272" y="6072206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" name="Picture 8" descr="PkRU.gif (9741 bytes)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29520" y="5929330"/>
            <a:ext cx="460362" cy="287727"/>
          </a:xfrm>
          <a:prstGeom prst="rect">
            <a:avLst/>
          </a:prstGeom>
          <a:noFill/>
        </p:spPr>
      </p:pic>
      <p:sp>
        <p:nvSpPr>
          <p:cNvPr id="34" name="Rectangle 5"/>
          <p:cNvSpPr>
            <a:spLocks noChangeArrowheads="1"/>
          </p:cNvSpPr>
          <p:nvPr/>
        </p:nvSpPr>
        <p:spPr bwMode="auto">
          <a:xfrm>
            <a:off x="3643306" y="6143644"/>
            <a:ext cx="1857388" cy="215899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Hacer clic para comenzar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8" dur="5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8000"/>
                            </p:stCondLst>
                            <p:childTnLst>
                              <p:par>
                                <p:cTn id="57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0"/>
                            </p:stCondLst>
                            <p:childTnLst>
                              <p:par>
                                <p:cTn id="7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2300"/>
                            </p:stCondLst>
                            <p:childTnLst>
                              <p:par>
                                <p:cTn id="9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4800"/>
                            </p:stCondLst>
                            <p:childTnLst>
                              <p:par>
                                <p:cTn id="10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5800"/>
                            </p:stCondLst>
                            <p:childTnLst>
                              <p:par>
                                <p:cTn id="1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7" grpId="0" animBg="1"/>
      <p:bldP spid="17" grpId="1" animBg="1"/>
      <p:bldP spid="18" grpId="0" build="allAtOnce"/>
      <p:bldP spid="26" grpId="0"/>
      <p:bldP spid="27" grpId="0"/>
      <p:bldP spid="28" grpId="0"/>
      <p:bldP spid="29" grpId="0"/>
      <p:bldP spid="30" grpId="0"/>
      <p:bldP spid="31" grpId="0"/>
      <p:bldP spid="3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dor\Escritorio\986286-1024x768-fantasy-desktop-background-1024x768-10110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6156" name="Text Box 12"/>
          <p:cNvSpPr txBox="1">
            <a:spLocks noChangeArrowheads="1"/>
          </p:cNvSpPr>
          <p:nvPr/>
        </p:nvSpPr>
        <p:spPr bwMode="auto">
          <a:xfrm>
            <a:off x="2571736" y="1928802"/>
            <a:ext cx="478634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Is this just fantasy?            </a:t>
            </a:r>
            <a:r>
              <a:rPr lang="es-E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                      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¿Es esto solamente fantasía?</a:t>
            </a:r>
          </a:p>
        </p:txBody>
      </p:sp>
      <p:sp>
        <p:nvSpPr>
          <p:cNvPr id="6157" name="Text Box 13"/>
          <p:cNvSpPr txBox="1">
            <a:spLocks noChangeArrowheads="1"/>
          </p:cNvSpPr>
          <p:nvPr/>
        </p:nvSpPr>
        <p:spPr bwMode="auto">
          <a:xfrm>
            <a:off x="1142976" y="785794"/>
            <a:ext cx="381635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Is this the real life? </a:t>
            </a:r>
            <a:r>
              <a:rPr lang="es-E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¿Es ésta la vida real?</a:t>
            </a:r>
            <a:endParaRPr lang="es-ES" sz="1800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000">
    <p:sndAc>
      <p:stSnd>
        <p:snd r:embed="rId2" name="006-Bohemian rhapsod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6" grpId="0"/>
      <p:bldP spid="615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8" name="Picture 8" descr="http://cdn.rpp.com.pe/imgant/picnewsa/8886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7184" name="Text Box 16"/>
          <p:cNvSpPr txBox="1">
            <a:spLocks noChangeArrowheads="1"/>
          </p:cNvSpPr>
          <p:nvPr/>
        </p:nvSpPr>
        <p:spPr bwMode="auto">
          <a:xfrm>
            <a:off x="2484438" y="2205038"/>
            <a:ext cx="61214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latin typeface="Lucida Calligraphy" pitchFamily="66" charset="0"/>
              </a:rPr>
              <a:t>No escape from reality        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sin salida de la realidad </a:t>
            </a:r>
          </a:p>
        </p:txBody>
      </p:sp>
      <p:sp>
        <p:nvSpPr>
          <p:cNvPr id="7185" name="Text Box 17"/>
          <p:cNvSpPr txBox="1">
            <a:spLocks noChangeArrowheads="1"/>
          </p:cNvSpPr>
          <p:nvPr/>
        </p:nvSpPr>
        <p:spPr bwMode="auto">
          <a:xfrm>
            <a:off x="684213" y="1125538"/>
            <a:ext cx="4824412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latin typeface="Lucida Calligraphy" pitchFamily="66" charset="0"/>
              </a:rPr>
              <a:t>Caught in a landslide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Atrapado en un derrumbe </a:t>
            </a:r>
          </a:p>
        </p:txBody>
      </p:sp>
      <p:sp>
        <p:nvSpPr>
          <p:cNvPr id="7188" name="Text Box 20"/>
          <p:cNvSpPr txBox="1">
            <a:spLocks noChangeArrowheads="1"/>
          </p:cNvSpPr>
          <p:nvPr/>
        </p:nvSpPr>
        <p:spPr bwMode="auto">
          <a:xfrm>
            <a:off x="-9037638" y="5516563"/>
            <a:ext cx="80645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00FF00"/>
                </a:solidFill>
                <a:effectLst/>
                <a:latin typeface="Comic Sans MS" pitchFamily="66" charset="0"/>
              </a:rPr>
              <a:t>Atrapado en un derrumbe                                                       sin salida de la realidad</a:t>
            </a:r>
            <a:r>
              <a:rPr lang="es-ES" dirty="0">
                <a:solidFill>
                  <a:srgbClr val="00FF00"/>
                </a:solidFill>
                <a:effectLst/>
              </a:rPr>
              <a:t>   </a:t>
            </a:r>
            <a:endParaRPr lang="es-ES" sz="2000" dirty="0">
              <a:solidFill>
                <a:srgbClr val="00FF00"/>
              </a:solidFill>
              <a:effectLst/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4" grpId="0"/>
      <p:bldP spid="718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 descr="C:\Documents and Settings\Administrador\Escritorio\488805-1024x768-ey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8207" name="Text Box 15"/>
          <p:cNvSpPr txBox="1">
            <a:spLocks noChangeArrowheads="1"/>
          </p:cNvSpPr>
          <p:nvPr/>
        </p:nvSpPr>
        <p:spPr bwMode="auto">
          <a:xfrm>
            <a:off x="285720" y="1071546"/>
            <a:ext cx="510854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look up to the skies and see                  </a:t>
            </a:r>
            <a:r>
              <a:rPr lang="es-ES" sz="1800" dirty="0">
                <a:solidFill>
                  <a:srgbClr val="66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levanta la mirada a los cielos y observa</a:t>
            </a:r>
          </a:p>
        </p:txBody>
      </p:sp>
      <p:sp>
        <p:nvSpPr>
          <p:cNvPr id="8208" name="Text Box 16"/>
          <p:cNvSpPr txBox="1">
            <a:spLocks noChangeArrowheads="1"/>
          </p:cNvSpPr>
          <p:nvPr/>
        </p:nvSpPr>
        <p:spPr bwMode="auto">
          <a:xfrm>
            <a:off x="5143504" y="500042"/>
            <a:ext cx="237648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Open your eyes   </a:t>
            </a:r>
            <a:r>
              <a:rPr lang="es-ES" sz="1800" dirty="0">
                <a:solidFill>
                  <a:srgbClr val="66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Abre tus ojos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8213" name="Text Box 21"/>
          <p:cNvSpPr txBox="1">
            <a:spLocks noChangeArrowheads="1"/>
          </p:cNvSpPr>
          <p:nvPr/>
        </p:nvSpPr>
        <p:spPr bwMode="auto">
          <a:xfrm>
            <a:off x="-5797550" y="5734050"/>
            <a:ext cx="51847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Abre tus ojos                                  levanta la mirada a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los cielos y observa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7" grpId="0"/>
      <p:bldP spid="820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54" name="Picture 38" descr="9-year-old boy,bored,football ground in Cologne,North Rhine-Westphalia,Germany,Europe pho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395288" y="1628775"/>
            <a:ext cx="3709987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I'm just a poor boy</a:t>
            </a:r>
            <a:r>
              <a:rPr lang="en-US" sz="20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Solo soy un muchacho pobre</a:t>
            </a: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248" name="Text Box 32"/>
          <p:cNvSpPr txBox="1">
            <a:spLocks noChangeArrowheads="1"/>
          </p:cNvSpPr>
          <p:nvPr/>
        </p:nvSpPr>
        <p:spPr bwMode="auto">
          <a:xfrm>
            <a:off x="3203575" y="2420938"/>
            <a:ext cx="48244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</a:t>
            </a:r>
            <a:r>
              <a:rPr lang="en-US" sz="20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need no sympathy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necesito compasión</a:t>
            </a: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7" grpId="0"/>
      <p:bldP spid="924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3" name="Picture 13" descr="niño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684213" y="692150"/>
            <a:ext cx="3671887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Because I'm easy come,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Porque así como vengo,</a:t>
            </a:r>
            <a:r>
              <a:rPr lang="en-US" sz="18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4859338" y="1773238"/>
            <a:ext cx="38163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little high, little low                             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con pequeños altibajos</a:t>
            </a:r>
            <a:r>
              <a:rPr lang="en-US" sz="1800" b="0" dirty="0">
                <a:solidFill>
                  <a:srgbClr val="0000FF"/>
                </a:solidFill>
                <a:effectLst/>
                <a:latin typeface="Lucida Calligraphy" pitchFamily="66" charset="0"/>
              </a:rPr>
              <a:t> </a:t>
            </a:r>
            <a:endParaRPr lang="es-ES" sz="18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4071934" y="714356"/>
            <a:ext cx="223202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easy </a:t>
            </a:r>
            <a:r>
              <a:rPr lang="en-US" sz="20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go</a:t>
            </a:r>
            <a:r>
              <a:rPr lang="es-ES" sz="20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me </a:t>
            </a:r>
            <a:r>
              <a:rPr lang="es-ES" sz="1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voy</a:t>
            </a:r>
            <a:r>
              <a:rPr lang="es-ES" sz="18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</a:t>
            </a:r>
            <a:endParaRPr lang="es-ES" sz="1800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8" grpId="0"/>
      <p:bldP spid="10250" grpId="0"/>
      <p:bldP spid="1025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 descr="C:\Documents and Settings\Administrador\Escritorio\96895-1024x768-win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11286" name="Text Box 22"/>
          <p:cNvSpPr txBox="1">
            <a:spLocks noChangeArrowheads="1"/>
          </p:cNvSpPr>
          <p:nvPr/>
        </p:nvSpPr>
        <p:spPr bwMode="auto">
          <a:xfrm>
            <a:off x="7000892" y="1714488"/>
            <a:ext cx="121447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 me           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para mi</a:t>
            </a:r>
          </a:p>
        </p:txBody>
      </p:sp>
      <p:sp>
        <p:nvSpPr>
          <p:cNvPr id="11288" name="Text Box 24"/>
          <p:cNvSpPr txBox="1">
            <a:spLocks noChangeArrowheads="1"/>
          </p:cNvSpPr>
          <p:nvPr/>
        </p:nvSpPr>
        <p:spPr bwMode="auto">
          <a:xfrm>
            <a:off x="1714480" y="1643050"/>
            <a:ext cx="655478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doesn't really matter to me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,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</a:t>
            </a:r>
            <a:r>
              <a:rPr lang="es-E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realmente no importa para mi, </a:t>
            </a:r>
          </a:p>
        </p:txBody>
      </p:sp>
      <p:sp>
        <p:nvSpPr>
          <p:cNvPr id="11295" name="Text Box 31"/>
          <p:cNvSpPr txBox="1">
            <a:spLocks noChangeArrowheads="1"/>
          </p:cNvSpPr>
          <p:nvPr/>
        </p:nvSpPr>
        <p:spPr bwMode="auto">
          <a:xfrm>
            <a:off x="571472" y="785794"/>
            <a:ext cx="576103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Anyway the wind blows                           </a:t>
            </a:r>
            <a:r>
              <a:rPr lang="es-E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y de cualquier manera que el viento sople</a:t>
            </a:r>
          </a:p>
        </p:txBody>
      </p:sp>
    </p:spTree>
  </p:cSld>
  <p:clrMapOvr>
    <a:masterClrMapping/>
  </p:clrMapOvr>
  <p:transition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6" grpId="0"/>
      <p:bldP spid="11288" grpId="0"/>
      <p:bldP spid="1129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5" name="Picture 5" descr="C:\Documents and Settings\Administrador\Escritorio\808162-1024x768-GHOST-TOW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301" name="Text Box 13"/>
          <p:cNvSpPr txBox="1">
            <a:spLocks noChangeArrowheads="1"/>
          </p:cNvSpPr>
          <p:nvPr/>
        </p:nvSpPr>
        <p:spPr bwMode="auto">
          <a:xfrm>
            <a:off x="4786314" y="857232"/>
            <a:ext cx="115569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  <a:t>Mama</a:t>
            </a:r>
            <a:r>
              <a:rPr lang="es-ES" sz="2000" dirty="0">
                <a:solidFill>
                  <a:srgbClr val="FF0066"/>
                </a:solidFill>
                <a:latin typeface="Lucida Calligraphy" pitchFamily="66" charset="0"/>
              </a:rPr>
              <a:t>  </a:t>
            </a:r>
            <a:r>
              <a:rPr lang="es-E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</a:t>
            </a:r>
            <a:r>
              <a:rPr lang="es-E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Mamá</a:t>
            </a:r>
          </a:p>
        </p:txBody>
      </p:sp>
      <p:sp>
        <p:nvSpPr>
          <p:cNvPr id="12303" name="Text Box 15"/>
          <p:cNvSpPr txBox="1">
            <a:spLocks noChangeArrowheads="1"/>
          </p:cNvSpPr>
          <p:nvPr/>
        </p:nvSpPr>
        <p:spPr bwMode="auto">
          <a:xfrm>
            <a:off x="3786182" y="2428868"/>
            <a:ext cx="514353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latin typeface="Lucida Calligraphy" pitchFamily="66" charset="0"/>
              </a:rPr>
              <a:t>Put a gun against his head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poniéndole una pistola contra su cabeza</a:t>
            </a:r>
          </a:p>
        </p:txBody>
      </p:sp>
      <p:sp>
        <p:nvSpPr>
          <p:cNvPr id="12306" name="Text Box 18"/>
          <p:cNvSpPr txBox="1">
            <a:spLocks noChangeArrowheads="1"/>
          </p:cNvSpPr>
          <p:nvPr/>
        </p:nvSpPr>
        <p:spPr bwMode="auto">
          <a:xfrm>
            <a:off x="5940425" y="908050"/>
            <a:ext cx="259080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latin typeface="Lucida Calligraphy" pitchFamily="66" charset="0"/>
              </a:rPr>
              <a:t>just killed a man         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maté a un hombre </a:t>
            </a:r>
          </a:p>
        </p:txBody>
      </p:sp>
      <p:sp>
        <p:nvSpPr>
          <p:cNvPr id="12307" name="Text Box 19"/>
          <p:cNvSpPr txBox="1">
            <a:spLocks noChangeArrowheads="1"/>
          </p:cNvSpPr>
          <p:nvPr/>
        </p:nvSpPr>
        <p:spPr bwMode="auto">
          <a:xfrm>
            <a:off x="3929058" y="4071942"/>
            <a:ext cx="489268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chemeClr val="bg1"/>
                </a:solidFill>
                <a:latin typeface="Lucida Calligraphy" pitchFamily="66" charset="0"/>
              </a:rPr>
              <a:t>pulled my trigger, now he's dead                                      </a:t>
            </a:r>
            <a:r>
              <a:rPr lang="es-ES" sz="1800" dirty="0" smtClean="0">
                <a:solidFill>
                  <a:srgbClr val="FF0000"/>
                </a:solidFill>
                <a:latin typeface="Lucida Calligraphy" pitchFamily="66" charset="0"/>
              </a:rPr>
              <a:t>apreté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al gatillo, ahora él está muerto 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1" grpId="0"/>
      <p:bldP spid="12303" grpId="0"/>
      <p:bldP spid="12306" grpId="0"/>
      <p:bldP spid="1230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C:\Documents and Settings\Administrador\Escritorio\chico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3203" cy="6858000"/>
          </a:xfrm>
          <a:prstGeom prst="rect">
            <a:avLst/>
          </a:prstGeom>
          <a:noFill/>
        </p:spPr>
      </p:pic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2428860" y="2571744"/>
            <a:ext cx="115093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Mama,</a:t>
            </a:r>
            <a:r>
              <a:rPr lang="en-US" sz="2000" dirty="0">
                <a:solidFill>
                  <a:srgbClr val="00FF00"/>
                </a:solidFill>
                <a:effectLst/>
                <a:latin typeface="Lucida Calligraphy" pitchFamily="66" charset="0"/>
              </a:rPr>
              <a:t>             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Mamá,</a:t>
            </a:r>
            <a:r>
              <a:rPr lang="en-US" sz="1800" dirty="0">
                <a:solidFill>
                  <a:srgbClr val="FF0000"/>
                </a:solidFill>
                <a:latin typeface="Lucida Calligraphy" pitchFamily="66" charset="0"/>
              </a:rPr>
              <a:t> </a:t>
            </a:r>
            <a:endParaRPr lang="es-ES" sz="18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13325" name="Text Box 13"/>
          <p:cNvSpPr txBox="1">
            <a:spLocks noChangeArrowheads="1"/>
          </p:cNvSpPr>
          <p:nvPr/>
        </p:nvSpPr>
        <p:spPr bwMode="auto">
          <a:xfrm>
            <a:off x="1500166" y="3429000"/>
            <a:ext cx="633730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latin typeface="Lucida Calligraphy" pitchFamily="66" charset="0"/>
              </a:rPr>
              <a:t>but now I've gone </a:t>
            </a:r>
            <a:r>
              <a:rPr lang="en-US" sz="2000" dirty="0">
                <a:solidFill>
                  <a:srgbClr val="0000FF"/>
                </a:solidFill>
                <a:latin typeface="Lucida Calligraphy" pitchFamily="66" charset="0"/>
              </a:rPr>
              <a:t>and thrown         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pero ahora me he ido y lo he tirado</a:t>
            </a:r>
          </a:p>
        </p:txBody>
      </p:sp>
      <p:sp>
        <p:nvSpPr>
          <p:cNvPr id="13328" name="Text Box 16"/>
          <p:cNvSpPr txBox="1">
            <a:spLocks noChangeArrowheads="1"/>
          </p:cNvSpPr>
          <p:nvPr/>
        </p:nvSpPr>
        <p:spPr bwMode="auto">
          <a:xfrm>
            <a:off x="3500430" y="2571744"/>
            <a:ext cx="442915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life had just begun</a:t>
            </a:r>
            <a:r>
              <a:rPr lang="en-US" sz="2000" dirty="0">
                <a:solidFill>
                  <a:srgbClr val="00FF00"/>
                </a:solidFill>
                <a:effectLst/>
                <a:latin typeface="Lucida Calligraphy" pitchFamily="66" charset="0"/>
              </a:rPr>
              <a:t>  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la vida había recién comenzado</a:t>
            </a:r>
          </a:p>
        </p:txBody>
      </p:sp>
      <p:sp>
        <p:nvSpPr>
          <p:cNvPr id="13330" name="Text Box 18"/>
          <p:cNvSpPr txBox="1">
            <a:spLocks noChangeArrowheads="1"/>
          </p:cNvSpPr>
          <p:nvPr/>
        </p:nvSpPr>
        <p:spPr bwMode="auto">
          <a:xfrm>
            <a:off x="5643570" y="3429000"/>
            <a:ext cx="208756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latin typeface="Lucida Calligraphy" pitchFamily="66" charset="0"/>
              </a:rPr>
              <a:t>it  all away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todo lejos</a:t>
            </a:r>
          </a:p>
        </p:txBody>
      </p:sp>
    </p:spTree>
  </p:cSld>
  <p:clrMapOvr>
    <a:masterClrMapping/>
  </p:clrMapOvr>
  <p:transition advClick="0" advTm="1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3" grpId="0"/>
      <p:bldP spid="13325" grpId="0"/>
      <p:bldP spid="13328" grpId="0"/>
      <p:bldP spid="133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 descr="C:\Documents and Settings\Administrador\Escritorio\326108-1024x768-coping-with-los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928662" y="3214686"/>
            <a:ext cx="136525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Mama, </a:t>
            </a:r>
            <a:r>
              <a:rPr lang="es-ES" sz="1800" dirty="0">
                <a:solidFill>
                  <a:srgbClr val="00FF00"/>
                </a:solidFill>
                <a:effectLst/>
                <a:latin typeface="Lucida Calligraphy" pitchFamily="66" charset="0"/>
              </a:rPr>
              <a:t>Mamá</a:t>
            </a:r>
          </a:p>
        </p:txBody>
      </p:sp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2214546" y="3214686"/>
            <a:ext cx="128588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Ooh  </a:t>
            </a:r>
            <a:r>
              <a:rPr lang="en-US" sz="1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  <a:r>
              <a:rPr lang="es-ES" sz="1800" dirty="0" smtClean="0">
                <a:solidFill>
                  <a:srgbClr val="00FF00"/>
                </a:solidFill>
                <a:effectLst/>
                <a:latin typeface="Lucida Calligraphy" pitchFamily="66" charset="0"/>
              </a:rPr>
              <a:t>uuu</a:t>
            </a:r>
            <a:endParaRPr lang="es-ES" sz="1800" dirty="0">
              <a:solidFill>
                <a:srgbClr val="00FF00"/>
              </a:solidFill>
              <a:effectLst/>
              <a:latin typeface="Lucida Calligraphy" pitchFamily="66" charset="0"/>
            </a:endParaRPr>
          </a:p>
        </p:txBody>
      </p:sp>
      <p:sp>
        <p:nvSpPr>
          <p:cNvPr id="14350" name="Text Box 14"/>
          <p:cNvSpPr txBox="1">
            <a:spLocks noChangeArrowheads="1"/>
          </p:cNvSpPr>
          <p:nvPr/>
        </p:nvSpPr>
        <p:spPr bwMode="auto">
          <a:xfrm>
            <a:off x="0" y="4286256"/>
            <a:ext cx="485775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Didn't mean to make you cry                   </a:t>
            </a:r>
            <a:r>
              <a:rPr lang="es-ES" sz="1800" dirty="0">
                <a:solidFill>
                  <a:srgbClr val="00FF00"/>
                </a:solidFill>
                <a:effectLst/>
                <a:latin typeface="Lucida Calligraphy" pitchFamily="66" charset="0"/>
              </a:rPr>
              <a:t>no tuve la intención de hacerte llorar </a:t>
            </a: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7" grpId="0"/>
      <p:bldP spid="14348" grpId="0"/>
      <p:bldP spid="1435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5" name="Picture 7" descr="C:\Documents and Settings\Administrador\Escritorio\334236-1024x768-41867bubble-cloc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81" name="Text Box 21"/>
          <p:cNvSpPr txBox="1">
            <a:spLocks noChangeArrowheads="1"/>
          </p:cNvSpPr>
          <p:nvPr/>
        </p:nvSpPr>
        <p:spPr bwMode="auto">
          <a:xfrm>
            <a:off x="1714480" y="2143116"/>
            <a:ext cx="585791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If I'm not back again this time tomorrow 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Si no regreso nuevamente a esta hora mañana </a:t>
            </a: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8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http://farm3.staticflickr.com/2535/3704866831_d03c60f4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500035" y="2000240"/>
            <a:ext cx="3143271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latin typeface="Lucida Calligraphy" pitchFamily="66" charset="0"/>
              </a:rPr>
              <a:t>Carry on, carry on             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Continua, continua</a:t>
            </a:r>
            <a:endParaRPr lang="es-ES" sz="1800" dirty="0"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6399" name="Text Box 15"/>
          <p:cNvSpPr txBox="1">
            <a:spLocks noChangeArrowheads="1"/>
          </p:cNvSpPr>
          <p:nvPr/>
        </p:nvSpPr>
        <p:spPr bwMode="auto">
          <a:xfrm>
            <a:off x="3214678" y="2857496"/>
            <a:ext cx="471490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latin typeface="Lucida Calligraphy" pitchFamily="66" charset="0"/>
              </a:rPr>
              <a:t>as if nothing really matters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como si nada realmente importara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6" grpId="0"/>
      <p:bldP spid="1639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Administrador\Escritorio\597793-1024x768-roo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21" name="Text Box 13"/>
          <p:cNvSpPr txBox="1">
            <a:spLocks noChangeArrowheads="1"/>
          </p:cNvSpPr>
          <p:nvPr/>
        </p:nvSpPr>
        <p:spPr bwMode="auto">
          <a:xfrm>
            <a:off x="2195513" y="549275"/>
            <a:ext cx="288131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effectLst/>
                <a:latin typeface="Lucida Calligraphy" pitchFamily="66" charset="0"/>
              </a:rPr>
              <a:t>Too late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demasiado tarde</a:t>
            </a:r>
            <a:endParaRPr lang="es-ES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7422" name="Text Box 14"/>
          <p:cNvSpPr txBox="1">
            <a:spLocks noChangeArrowheads="1"/>
          </p:cNvSpPr>
          <p:nvPr/>
        </p:nvSpPr>
        <p:spPr bwMode="auto">
          <a:xfrm>
            <a:off x="4357686" y="571480"/>
            <a:ext cx="3313113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effectLst/>
                <a:latin typeface="Lucida Calligraphy" pitchFamily="66" charset="0"/>
              </a:rPr>
              <a:t>my time has come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mi hora ha llegado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1" grpId="0"/>
      <p:bldP spid="174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C:\Documents and Settings\Administrador\Escritorio\1052251-1024x768-roo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2071670" y="2357430"/>
            <a:ext cx="507209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effectLst/>
                <a:latin typeface="Lucida Calligraphy" pitchFamily="66" charset="0"/>
              </a:rPr>
              <a:t>Sends shivers down my spine  </a:t>
            </a:r>
            <a:r>
              <a:rPr lang="en-US" dirty="0">
                <a:solidFill>
                  <a:srgbClr val="00FF00"/>
                </a:solidFill>
                <a:effectLst/>
                <a:latin typeface="Comic Sans MS" pitchFamily="66" charset="0"/>
              </a:rPr>
              <a:t>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Expulso escalofríos por mi espina dorsal</a:t>
            </a:r>
          </a:p>
        </p:txBody>
      </p:sp>
      <p:sp>
        <p:nvSpPr>
          <p:cNvPr id="18445" name="Text Box 13"/>
          <p:cNvSpPr txBox="1">
            <a:spLocks noChangeArrowheads="1"/>
          </p:cNvSpPr>
          <p:nvPr/>
        </p:nvSpPr>
        <p:spPr bwMode="auto">
          <a:xfrm>
            <a:off x="2643174" y="3714752"/>
            <a:ext cx="504190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effectLst/>
                <a:latin typeface="Lucida Calligraphy" pitchFamily="66" charset="0"/>
              </a:rPr>
              <a:t>body's aching all the time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los dolores de mi cuerpo son a cada rato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3" grpId="0"/>
      <p:bldP spid="1844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C:\Documents and Settings\Administrador\Escritorio\914852-1024x768-Scenic-0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08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0" y="5229225"/>
            <a:ext cx="9144000" cy="4597400"/>
          </a:xfrm>
        </p:spPr>
        <p:txBody>
          <a:bodyPr/>
          <a:lstStyle/>
          <a:p>
            <a:pPr>
              <a:buFontTx/>
              <a:buNone/>
            </a:pPr>
            <a:r>
              <a:rPr lang="es-ES" sz="2800" b="1" dirty="0">
                <a:solidFill>
                  <a:srgbClr val="0000FF"/>
                </a:solidFill>
                <a:latin typeface="Comic Sans MS" pitchFamily="66" charset="0"/>
              </a:rPr>
              <a:t>                 </a:t>
            </a:r>
            <a:r>
              <a:rPr lang="es-E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</a:t>
            </a:r>
          </a:p>
        </p:txBody>
      </p:sp>
      <p:sp>
        <p:nvSpPr>
          <p:cNvPr id="21515" name="Text Box 11"/>
          <p:cNvSpPr txBox="1">
            <a:spLocks noChangeArrowheads="1"/>
          </p:cNvSpPr>
          <p:nvPr/>
        </p:nvSpPr>
        <p:spPr bwMode="auto">
          <a:xfrm>
            <a:off x="1071538" y="1500174"/>
            <a:ext cx="302260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Goodbye, everybody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,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Adiós a todos,</a:t>
            </a:r>
            <a:r>
              <a:rPr lang="en-US" sz="1800" dirty="0">
                <a:solidFill>
                  <a:srgbClr val="FFFF00"/>
                </a:solidFill>
                <a:latin typeface="Lucida Calligraphy" pitchFamily="66" charset="0"/>
              </a:rPr>
              <a:t> </a:t>
            </a:r>
            <a:endParaRPr lang="es-ES" sz="18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21516" name="Text Box 12"/>
          <p:cNvSpPr txBox="1">
            <a:spLocks noChangeArrowheads="1"/>
          </p:cNvSpPr>
          <p:nvPr/>
        </p:nvSpPr>
        <p:spPr bwMode="auto">
          <a:xfrm>
            <a:off x="4000496" y="1571612"/>
            <a:ext cx="216058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I've got to go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me tengo que ir</a:t>
            </a:r>
          </a:p>
        </p:txBody>
      </p:sp>
      <p:sp>
        <p:nvSpPr>
          <p:cNvPr id="21517" name="Text Box 13"/>
          <p:cNvSpPr txBox="1">
            <a:spLocks noChangeArrowheads="1"/>
          </p:cNvSpPr>
          <p:nvPr/>
        </p:nvSpPr>
        <p:spPr bwMode="auto">
          <a:xfrm>
            <a:off x="2000232" y="2928934"/>
            <a:ext cx="6332541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gotta leave you all behind and face the truth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tengo que dejar a todos atrás y encarar la verdad</a:t>
            </a:r>
          </a:p>
        </p:txBody>
      </p:sp>
    </p:spTree>
  </p:cSld>
  <p:clrMapOvr>
    <a:masterClrMapping/>
  </p:clrMapOvr>
  <p:transition advClick="0" advTm="1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5" grpId="0"/>
      <p:bldP spid="21516" grpId="0"/>
      <p:bldP spid="215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 descr="C:\Documents and Settings\Administrador\Escritorio\664919-1024x768-win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71" name="Text Box 19"/>
          <p:cNvSpPr txBox="1">
            <a:spLocks noChangeArrowheads="1"/>
          </p:cNvSpPr>
          <p:nvPr/>
        </p:nvSpPr>
        <p:spPr bwMode="auto">
          <a:xfrm>
            <a:off x="1714480" y="785794"/>
            <a:ext cx="120017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Mama,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Mamá,</a:t>
            </a:r>
            <a:r>
              <a:rPr lang="en-U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endParaRPr lang="es-ES" sz="1800" dirty="0"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23572" name="Text Box 20"/>
          <p:cNvSpPr txBox="1">
            <a:spLocks noChangeArrowheads="1"/>
          </p:cNvSpPr>
          <p:nvPr/>
        </p:nvSpPr>
        <p:spPr bwMode="auto">
          <a:xfrm>
            <a:off x="2857488" y="714356"/>
            <a:ext cx="14414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ooh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</a:t>
            </a: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uuu</a:t>
            </a:r>
            <a:endParaRPr lang="es-ES" sz="18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3574" name="Text Box 22"/>
          <p:cNvSpPr txBox="1">
            <a:spLocks noChangeArrowheads="1"/>
          </p:cNvSpPr>
          <p:nvPr/>
        </p:nvSpPr>
        <p:spPr bwMode="auto">
          <a:xfrm>
            <a:off x="2857488" y="1500174"/>
            <a:ext cx="450059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(anyway the wind blows)   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(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 cualquier modo el viento sopla)</a:t>
            </a:r>
            <a:r>
              <a:rPr lang="es-ES" sz="1800" dirty="0">
                <a:solidFill>
                  <a:srgbClr val="99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1800" dirty="0">
                <a:solidFill>
                  <a:srgbClr val="99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</a:t>
            </a:r>
            <a:endParaRPr lang="es-ES" sz="1800" dirty="0">
              <a:solidFill>
                <a:srgbClr val="99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3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3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71" grpId="0"/>
      <p:bldP spid="23572" grpId="0"/>
      <p:bldP spid="2357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C:\Documents and Settings\Administrador\Escritorio\243982-1024x768-Grim-Reaper-Shado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1" descr="C:\Documents and Settings\Administrador\Escritorio\243982-1024x768-Grim-Reaper-Shado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" descr="C:\Documents and Settings\Administrador\Escritorio\243982-1024x768-Grim-Reaper-Shado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" descr="C:\Documents and Settings\Administrador\Escritorio\243982-1024x768-Grim-Reaper-Shado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1" descr="C:\Documents and Settings\Administrador\Escritorio\243982-1024x768-Grim-Reaper-Shado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" descr="C:\Documents and Settings\Administrador\Escritorio\243982-1024x768-Grim-Reaper-Shado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1" descr="C:\Documents and Settings\Administrador\Escritorio\243982-1024x768-Grim-Reaper-Shado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1" descr="C:\Documents and Settings\Administrador\Escritorio\243982-1024x768-Grim-Reaper-Shado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1" descr="C:\Documents and Settings\Administrador\Escritorio\243982-1024x768-Grim-Reaper-Shado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35" name="Text Box 11"/>
          <p:cNvSpPr txBox="1">
            <a:spLocks noChangeArrowheads="1"/>
          </p:cNvSpPr>
          <p:nvPr/>
        </p:nvSpPr>
        <p:spPr bwMode="auto">
          <a:xfrm>
            <a:off x="3000364" y="3000372"/>
            <a:ext cx="614363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sometimes wish I'd never been born at all                                   </a:t>
            </a:r>
            <a:r>
              <a:rPr lang="es-ES" sz="1800" dirty="0">
                <a:solidFill>
                  <a:srgbClr val="00FF00"/>
                </a:solidFill>
                <a:latin typeface="Lucida Calligraphy" pitchFamily="66" charset="0"/>
              </a:rPr>
              <a:t>algunas veces desearía nunca haber nacido </a:t>
            </a:r>
          </a:p>
        </p:txBody>
      </p:sp>
      <p:sp>
        <p:nvSpPr>
          <p:cNvPr id="26640" name="Text Box 16"/>
          <p:cNvSpPr txBox="1">
            <a:spLocks noChangeArrowheads="1"/>
          </p:cNvSpPr>
          <p:nvPr/>
        </p:nvSpPr>
        <p:spPr bwMode="auto">
          <a:xfrm>
            <a:off x="4859338" y="1844675"/>
            <a:ext cx="331152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don't want to die            </a:t>
            </a:r>
            <a:r>
              <a:rPr lang="es-ES" sz="1800" dirty="0">
                <a:solidFill>
                  <a:srgbClr val="00FF00"/>
                </a:solidFill>
                <a:latin typeface="Lucida Calligraphy" pitchFamily="66" charset="0"/>
              </a:rPr>
              <a:t>No deseo morir</a:t>
            </a:r>
          </a:p>
        </p:txBody>
      </p:sp>
    </p:spTree>
  </p:cSld>
  <p:clrMapOvr>
    <a:masterClrMapping/>
  </p:clrMapOvr>
  <p:transition advClick="0" advTm="36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" presetClass="entr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19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0"/>
                            </p:stCondLst>
                            <p:childTnLst>
                              <p:par>
                                <p:cTn id="42" presetID="5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6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000"/>
                            </p:stCondLst>
                            <p:childTnLst>
                              <p:par>
                                <p:cTn id="65" presetID="39" presetClass="entr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5" grpId="0"/>
      <p:bldP spid="2664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C:\Documents and Settings\Administrador\Escritorio\841338-1024x768-Perfect-room-for-my-si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4599" name="Text Box 23"/>
          <p:cNvSpPr txBox="1">
            <a:spLocks noChangeArrowheads="1"/>
          </p:cNvSpPr>
          <p:nvPr/>
        </p:nvSpPr>
        <p:spPr bwMode="auto">
          <a:xfrm>
            <a:off x="857224" y="3500438"/>
            <a:ext cx="496729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see a little silhouetto of a man</a:t>
            </a:r>
            <a:r>
              <a:rPr lang="en-U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Veo una pequeña silueta de un hombre</a:t>
            </a:r>
          </a:p>
        </p:txBody>
      </p:sp>
      <p:sp>
        <p:nvSpPr>
          <p:cNvPr id="24600" name="Text Box 24"/>
          <p:cNvSpPr txBox="1">
            <a:spLocks noChangeArrowheads="1"/>
          </p:cNvSpPr>
          <p:nvPr/>
        </p:nvSpPr>
        <p:spPr bwMode="auto">
          <a:xfrm>
            <a:off x="0" y="4714884"/>
            <a:ext cx="735808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Scaramouch, Scaramouch, will you do the Fandango</a:t>
            </a:r>
            <a:r>
              <a:rPr lang="en-U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scaramouch, scaramouch, harás el Fandango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4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9" grpId="0"/>
      <p:bldP spid="2460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C:\Documents and Settings\Administrador\Escritorio\934908-1024x768-0-thund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11" name="Text Box 11"/>
          <p:cNvSpPr txBox="1">
            <a:spLocks noChangeArrowheads="1"/>
          </p:cNvSpPr>
          <p:nvPr/>
        </p:nvSpPr>
        <p:spPr bwMode="auto">
          <a:xfrm>
            <a:off x="357158" y="642918"/>
            <a:ext cx="814073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dirty="0">
                <a:solidFill>
                  <a:srgbClr val="00FF00"/>
                </a:solidFill>
                <a:effectLst/>
                <a:latin typeface="Lucida Calligraphy" pitchFamily="66" charset="0"/>
              </a:rPr>
              <a:t>(Thunderbolt and lightning, very, very frightening me)</a:t>
            </a:r>
            <a:r>
              <a:rPr lang="en-US" sz="20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</a:t>
            </a:r>
            <a:r>
              <a:rPr lang="es-E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(rayos y relámpagos me asustan mucho)</a:t>
            </a:r>
          </a:p>
        </p:txBody>
      </p:sp>
    </p:spTree>
  </p:cSld>
  <p:clrMapOvr>
    <a:masterClrMapping/>
  </p:clrMapOvr>
  <p:transition advClick="0" advTm="3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6021388"/>
            <a:ext cx="8229600" cy="4525962"/>
          </a:xfrm>
        </p:spPr>
        <p:txBody>
          <a:bodyPr/>
          <a:lstStyle/>
          <a:p>
            <a:pPr>
              <a:buFontTx/>
              <a:buNone/>
            </a:pPr>
            <a:r>
              <a:rPr lang="en-US" sz="2400" b="1" dirty="0">
                <a:solidFill>
                  <a:srgbClr val="00FF00"/>
                </a:solidFill>
                <a:latin typeface="Comic Sans MS" pitchFamily="66" charset="0"/>
              </a:rPr>
              <a:t>         </a:t>
            </a:r>
            <a:endParaRPr lang="en-US" sz="2000" b="1" dirty="0">
              <a:solidFill>
                <a:srgbClr val="00FF00"/>
              </a:solidFill>
              <a:latin typeface="Comic Sans MS" pitchFamily="66" charset="0"/>
            </a:endParaRPr>
          </a:p>
        </p:txBody>
      </p:sp>
      <p:pic>
        <p:nvPicPr>
          <p:cNvPr id="28689" name="Picture 17" descr="5029784831_08cb4d0984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6643702" y="5500702"/>
            <a:ext cx="250029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Magnifico ohhhh</a:t>
            </a:r>
          </a:p>
        </p:txBody>
      </p:sp>
      <p:sp>
        <p:nvSpPr>
          <p:cNvPr id="28681" name="Text Box 9"/>
          <p:cNvSpPr txBox="1">
            <a:spLocks noChangeArrowheads="1"/>
          </p:cNvSpPr>
          <p:nvPr/>
        </p:nvSpPr>
        <p:spPr bwMode="auto">
          <a:xfrm>
            <a:off x="827088" y="908050"/>
            <a:ext cx="1619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(Galileo)</a:t>
            </a:r>
            <a:endParaRPr lang="es-ES" sz="20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8682" name="Text Box 10"/>
          <p:cNvSpPr txBox="1">
            <a:spLocks noChangeArrowheads="1"/>
          </p:cNvSpPr>
          <p:nvPr/>
        </p:nvSpPr>
        <p:spPr bwMode="auto">
          <a:xfrm>
            <a:off x="1979613" y="1700213"/>
            <a:ext cx="1511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Galileo</a:t>
            </a:r>
            <a:endParaRPr lang="es-ES" sz="20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8683" name="Text Box 11"/>
          <p:cNvSpPr txBox="1">
            <a:spLocks noChangeArrowheads="1"/>
          </p:cNvSpPr>
          <p:nvPr/>
        </p:nvSpPr>
        <p:spPr bwMode="auto">
          <a:xfrm>
            <a:off x="2771775" y="2420939"/>
            <a:ext cx="15128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(Galileo)</a:t>
            </a:r>
            <a:endParaRPr lang="es-ES" sz="20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8684" name="Text Box 12"/>
          <p:cNvSpPr txBox="1">
            <a:spLocks noChangeArrowheads="1"/>
          </p:cNvSpPr>
          <p:nvPr/>
        </p:nvSpPr>
        <p:spPr bwMode="auto">
          <a:xfrm>
            <a:off x="4140200" y="3213100"/>
            <a:ext cx="14398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Galileo</a:t>
            </a:r>
            <a:endParaRPr lang="es-ES" sz="20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8685" name="Text Box 13"/>
          <p:cNvSpPr txBox="1">
            <a:spLocks noChangeArrowheads="1"/>
          </p:cNvSpPr>
          <p:nvPr/>
        </p:nvSpPr>
        <p:spPr bwMode="auto">
          <a:xfrm>
            <a:off x="5292725" y="3860800"/>
            <a:ext cx="14398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Galileo</a:t>
            </a:r>
            <a:endParaRPr lang="es-ES" sz="20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8686" name="Text Box 14"/>
          <p:cNvSpPr txBox="1">
            <a:spLocks noChangeArrowheads="1"/>
          </p:cNvSpPr>
          <p:nvPr/>
        </p:nvSpPr>
        <p:spPr bwMode="auto">
          <a:xfrm>
            <a:off x="6156325" y="4652963"/>
            <a:ext cx="1368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figaro</a:t>
            </a:r>
            <a:endParaRPr lang="es-ES" sz="20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10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0" grpId="0"/>
      <p:bldP spid="28681" grpId="0"/>
      <p:bldP spid="28682" grpId="0"/>
      <p:bldP spid="28683" grpId="0"/>
      <p:bldP spid="28684" grpId="0"/>
      <p:bldP spid="28685" grpId="0"/>
      <p:bldP spid="2868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12" name="Picture 16" descr="Boy,9,earning pocket money by collecting empty deposit bottles,Germany,Europe pho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705" name="Text Box 9"/>
          <p:cNvSpPr txBox="1">
            <a:spLocks noChangeArrowheads="1"/>
          </p:cNvSpPr>
          <p:nvPr/>
        </p:nvSpPr>
        <p:spPr bwMode="auto">
          <a:xfrm>
            <a:off x="1258888" y="981075"/>
            <a:ext cx="662463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I'm just a poor boy and nobody loves me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Solo soy un muchacho pobre y nadie me ama 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3" name="Picture 13" descr="400_1302648566_638550-1024x768-1264052318gfd4a3j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9" name="Text Box 9"/>
          <p:cNvSpPr txBox="1">
            <a:spLocks noChangeArrowheads="1"/>
          </p:cNvSpPr>
          <p:nvPr/>
        </p:nvSpPr>
        <p:spPr bwMode="auto">
          <a:xfrm>
            <a:off x="1042988" y="2781300"/>
            <a:ext cx="7056437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(He's just a poor boy from a poor family)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(Él es solo un pobre muchacho de una pobre familia)</a:t>
            </a:r>
          </a:p>
        </p:txBody>
      </p:sp>
    </p:spTree>
  </p:cSld>
  <p:clrMapOvr>
    <a:masterClrMapping/>
  </p:clrMapOvr>
  <p:transition advClick="0" advTm="2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60" name="Picture 16" descr="jur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57" name="Text Box 13"/>
          <p:cNvSpPr txBox="1">
            <a:spLocks noChangeArrowheads="1"/>
          </p:cNvSpPr>
          <p:nvPr/>
        </p:nvSpPr>
        <p:spPr bwMode="auto">
          <a:xfrm>
            <a:off x="2500298" y="642918"/>
            <a:ext cx="5873777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(Spare him his life from this monstrosity)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(perdonémosle la vida por esa monstruosidad)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86" name="Picture 18" descr="paisaj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83" name="Text Box 15"/>
          <p:cNvSpPr txBox="1">
            <a:spLocks noChangeArrowheads="1"/>
          </p:cNvSpPr>
          <p:nvPr/>
        </p:nvSpPr>
        <p:spPr bwMode="auto">
          <a:xfrm>
            <a:off x="1042988" y="2565400"/>
            <a:ext cx="7056437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Easy come, easy go, will you let me go?   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Así como vengo , me voy, ¿me dejarás ir? </a:t>
            </a:r>
            <a:endParaRPr lang="es-ES" sz="1800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8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12" name="Picture 20" descr="paisaj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428596" y="2857496"/>
            <a:ext cx="514353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Bismillah!, No we will not let you go</a:t>
            </a:r>
            <a:r>
              <a:rPr lang="en-US" sz="2000" dirty="0">
                <a:solidFill>
                  <a:srgbClr val="00FFFF"/>
                </a:solidFill>
                <a:effectLst/>
                <a:latin typeface="Lucida Calligraphy" pitchFamily="66" charset="0"/>
              </a:rPr>
              <a:t>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Bismillah! No, no te dejaremos ir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77" name="Rectangle 1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669900">
                  <a:gamma/>
                  <a:shade val="46275"/>
                  <a:invGamma/>
                </a:srgbClr>
              </a:gs>
              <a:gs pos="100000">
                <a:srgbClr val="6699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36880" name="Picture 16" descr="paa18600005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51400" cy="6858000"/>
          </a:xfrm>
          <a:prstGeom prst="rect">
            <a:avLst/>
          </a:prstGeom>
          <a:noFill/>
        </p:spPr>
      </p:pic>
      <p:sp>
        <p:nvSpPr>
          <p:cNvPr id="36874" name="Text Box 10"/>
          <p:cNvSpPr txBox="1">
            <a:spLocks noChangeArrowheads="1"/>
          </p:cNvSpPr>
          <p:nvPr/>
        </p:nvSpPr>
        <p:spPr bwMode="auto">
          <a:xfrm>
            <a:off x="2339974" y="2071677"/>
            <a:ext cx="644686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(Let him go!) Bismillah! We will not let you go      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(déjalo ir) Bismillah! No te dejaremos ir 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30" name="Picture 18" descr="niños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77050" cy="6877050"/>
          </a:xfrm>
          <a:prstGeom prst="rect">
            <a:avLst/>
          </a:prstGeom>
          <a:noFill/>
        </p:spPr>
      </p:pic>
      <p:sp>
        <p:nvSpPr>
          <p:cNvPr id="38923" name="Text Box 11"/>
          <p:cNvSpPr txBox="1">
            <a:spLocks noChangeArrowheads="1"/>
          </p:cNvSpPr>
          <p:nvPr/>
        </p:nvSpPr>
        <p:spPr bwMode="auto">
          <a:xfrm>
            <a:off x="5500694" y="1285860"/>
            <a:ext cx="339089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(Let him go!) Bismillah!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(déjame ir) Bismillah! </a:t>
            </a:r>
          </a:p>
        </p:txBody>
      </p:sp>
      <p:sp>
        <p:nvSpPr>
          <p:cNvPr id="38926" name="Text Box 14"/>
          <p:cNvSpPr txBox="1">
            <a:spLocks noChangeArrowheads="1"/>
          </p:cNvSpPr>
          <p:nvPr/>
        </p:nvSpPr>
        <p:spPr bwMode="auto">
          <a:xfrm>
            <a:off x="4000496" y="2714620"/>
            <a:ext cx="485457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We will not let you go (Let me go)</a:t>
            </a:r>
            <a:r>
              <a:rPr lang="en-US" sz="20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te dejaremos ir (déjame ir)</a:t>
            </a:r>
            <a:r>
              <a:rPr lang="en-U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8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3" grpId="0"/>
      <p:bldP spid="3892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Documents and Settings\Administrador\Escritorio\745777-1024x768-IMG_019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6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2428860" y="1928802"/>
            <a:ext cx="7905750" cy="4525963"/>
          </a:xfrm>
        </p:spPr>
        <p:txBody>
          <a:bodyPr/>
          <a:lstStyle/>
          <a:p>
            <a:pPr>
              <a:buFontTx/>
              <a:buNone/>
            </a:pPr>
            <a:r>
              <a:rPr lang="es-ES" sz="2400" b="1" dirty="0">
                <a:solidFill>
                  <a:srgbClr val="00FF00"/>
                </a:solidFill>
                <a:latin typeface="Comic Sans MS" pitchFamily="66" charset="0"/>
              </a:rPr>
              <a:t>            </a:t>
            </a:r>
            <a:r>
              <a:rPr lang="es-ES" sz="2000" b="1" dirty="0">
                <a:solidFill>
                  <a:srgbClr val="00FF00"/>
                </a:solidFill>
                <a:latin typeface="Comic Sans MS" pitchFamily="66" charset="0"/>
              </a:rPr>
              <a:t>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te dejaré ir (déjame ir)</a:t>
            </a:r>
          </a:p>
        </p:txBody>
      </p:sp>
      <p:sp>
        <p:nvSpPr>
          <p:cNvPr id="40971" name="Text Box 11"/>
          <p:cNvSpPr txBox="1">
            <a:spLocks noChangeArrowheads="1"/>
          </p:cNvSpPr>
          <p:nvPr/>
        </p:nvSpPr>
        <p:spPr bwMode="auto">
          <a:xfrm>
            <a:off x="2714612" y="1643050"/>
            <a:ext cx="5764241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/>
                <a:latin typeface="Comic Sans MS" pitchFamily="66" charset="0"/>
              </a:rPr>
              <a:t>        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Will not let you go</a:t>
            </a:r>
            <a:endParaRPr lang="es-ES" sz="20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0973" name="Text Box 13"/>
          <p:cNvSpPr txBox="1">
            <a:spLocks noChangeArrowheads="1"/>
          </p:cNvSpPr>
          <p:nvPr/>
        </p:nvSpPr>
        <p:spPr bwMode="auto">
          <a:xfrm>
            <a:off x="6429388" y="1714488"/>
            <a:ext cx="22320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(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Let me go)</a:t>
            </a:r>
            <a:endParaRPr lang="es-ES" sz="20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5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Documents and Settings\Administrador\Escritorio\745852-1024x768-DSC0099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988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0" y="5445125"/>
            <a:ext cx="9144000" cy="4741863"/>
          </a:xfrm>
        </p:spPr>
        <p:txBody>
          <a:bodyPr/>
          <a:lstStyle/>
          <a:p>
            <a:pPr>
              <a:buFontTx/>
              <a:buNone/>
            </a:pPr>
            <a:r>
              <a:rPr lang="es-ES" sz="2400" b="1" dirty="0">
                <a:solidFill>
                  <a:srgbClr val="00FF00"/>
                </a:solidFill>
                <a:latin typeface="Comic Sans MS" pitchFamily="66" charset="0"/>
              </a:rPr>
              <a:t>                 </a:t>
            </a:r>
            <a:r>
              <a:rPr lang="es-ES" sz="2000" b="1" dirty="0">
                <a:solidFill>
                  <a:srgbClr val="00FF00"/>
                </a:solidFill>
                <a:latin typeface="Comic Sans MS" pitchFamily="66" charset="0"/>
              </a:rPr>
              <a:t> </a:t>
            </a:r>
            <a:endParaRPr lang="es-ES" sz="20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1994" name="Text Box 10"/>
          <p:cNvSpPr txBox="1">
            <a:spLocks noChangeArrowheads="1"/>
          </p:cNvSpPr>
          <p:nvPr/>
        </p:nvSpPr>
        <p:spPr bwMode="auto">
          <a:xfrm>
            <a:off x="3059113" y="1844675"/>
            <a:ext cx="2879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/>
                <a:latin typeface="Lucida Calligraphy" pitchFamily="66" charset="0"/>
              </a:rPr>
              <a:t>ahhhhhhhh</a:t>
            </a:r>
            <a:endParaRPr lang="es-ES" sz="1800" dirty="0">
              <a:solidFill>
                <a:srgbClr val="0000FF"/>
              </a:solidFill>
              <a:effectLst/>
              <a:latin typeface="Lucida Calligraphy" pitchFamily="66" charset="0"/>
            </a:endParaRPr>
          </a:p>
        </p:txBody>
      </p:sp>
      <p:sp>
        <p:nvSpPr>
          <p:cNvPr id="41996" name="Text Box 12"/>
          <p:cNvSpPr txBox="1">
            <a:spLocks noChangeArrowheads="1"/>
          </p:cNvSpPr>
          <p:nvPr/>
        </p:nvSpPr>
        <p:spPr bwMode="auto">
          <a:xfrm>
            <a:off x="1403350" y="765175"/>
            <a:ext cx="648176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Will not let you go (Let me go)</a:t>
            </a:r>
            <a:r>
              <a:rPr lang="en-US" sz="2000" dirty="0">
                <a:solidFill>
                  <a:srgbClr val="00FF00"/>
                </a:solidFill>
                <a:effectLst/>
                <a:latin typeface="Lucida Calligraphy" pitchFamily="66" charset="0"/>
              </a:rPr>
              <a:t>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te dejaré ir (déjame ir)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4" grpId="0"/>
      <p:bldP spid="4199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farm2.staticflickr.com/1420/1414306014_b361737805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3036" name="Text Box 28"/>
          <p:cNvSpPr txBox="1">
            <a:spLocks noChangeArrowheads="1"/>
          </p:cNvSpPr>
          <p:nvPr/>
        </p:nvSpPr>
        <p:spPr bwMode="auto">
          <a:xfrm>
            <a:off x="2124075" y="836613"/>
            <a:ext cx="452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endParaRPr lang="en-U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3039" name="Text Box 31"/>
          <p:cNvSpPr txBox="1">
            <a:spLocks noChangeArrowheads="1"/>
          </p:cNvSpPr>
          <p:nvPr/>
        </p:nvSpPr>
        <p:spPr bwMode="auto">
          <a:xfrm>
            <a:off x="4929190" y="1714488"/>
            <a:ext cx="392909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(</a:t>
            </a: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 mama mia, mama mia)</a:t>
            </a:r>
            <a:endParaRPr lang="es-ES" sz="20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3042" name="Text Box 34"/>
          <p:cNvSpPr txBox="1">
            <a:spLocks noChangeArrowheads="1"/>
          </p:cNvSpPr>
          <p:nvPr/>
        </p:nvSpPr>
        <p:spPr bwMode="auto">
          <a:xfrm>
            <a:off x="5214942" y="2500306"/>
            <a:ext cx="349408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Mama mia, let me go</a:t>
            </a:r>
            <a:r>
              <a:rPr lang="en-US" sz="2000" dirty="0">
                <a:solidFill>
                  <a:srgbClr val="00FFFF"/>
                </a:solidFill>
                <a:effectLst/>
                <a:latin typeface="Lucida Calligraphy" pitchFamily="66" charset="0"/>
              </a:rPr>
              <a:t>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Mamá mia, déjame ir</a:t>
            </a:r>
          </a:p>
        </p:txBody>
      </p:sp>
      <p:sp>
        <p:nvSpPr>
          <p:cNvPr id="43045" name="Text Box 37"/>
          <p:cNvSpPr txBox="1">
            <a:spLocks noChangeArrowheads="1"/>
          </p:cNvSpPr>
          <p:nvPr/>
        </p:nvSpPr>
        <p:spPr bwMode="auto">
          <a:xfrm>
            <a:off x="5072066" y="785794"/>
            <a:ext cx="36734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No, no, no, no, no, no, no</a:t>
            </a:r>
            <a:endParaRPr lang="es-ES" sz="20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3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3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39" grpId="0"/>
      <p:bldP spid="43042" grpId="0"/>
      <p:bldP spid="4304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Documents and Settings\Administrador\Escritorio\451969-1024x768-wallpaper-75169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45060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5445125"/>
            <a:ext cx="8229600" cy="4525963"/>
          </a:xfrm>
        </p:spPr>
        <p:txBody>
          <a:bodyPr/>
          <a:lstStyle/>
          <a:p>
            <a:pPr algn="ctr">
              <a:buFontTx/>
              <a:buNone/>
            </a:pPr>
            <a:r>
              <a:rPr lang="es-ES" sz="2000" b="1" dirty="0">
                <a:solidFill>
                  <a:srgbClr val="00FF00"/>
                </a:solidFill>
                <a:latin typeface="Comic Sans MS" pitchFamily="66" charset="0"/>
              </a:rPr>
              <a:t>,                      </a:t>
            </a:r>
          </a:p>
          <a:p>
            <a:pPr>
              <a:buFontTx/>
              <a:buNone/>
            </a:pPr>
            <a:r>
              <a:rPr lang="es-ES" sz="2400" b="1" dirty="0">
                <a:latin typeface="Comic Sans MS" pitchFamily="66" charset="0"/>
              </a:rPr>
              <a:t>                   </a:t>
            </a:r>
          </a:p>
        </p:txBody>
      </p:sp>
      <p:sp>
        <p:nvSpPr>
          <p:cNvPr id="45067" name="Text Box 11"/>
          <p:cNvSpPr txBox="1">
            <a:spLocks noChangeArrowheads="1"/>
          </p:cNvSpPr>
          <p:nvPr/>
        </p:nvSpPr>
        <p:spPr bwMode="auto">
          <a:xfrm>
            <a:off x="5786446" y="1428736"/>
            <a:ext cx="2592387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for me,</a:t>
            </a:r>
            <a:r>
              <a:rPr lang="en-US" sz="2000" dirty="0">
                <a:solidFill>
                  <a:srgbClr val="00FF00"/>
                </a:solidFill>
                <a:effectLst/>
                <a:latin typeface="Lucida Calligraphy" pitchFamily="66" charset="0"/>
              </a:rPr>
              <a:t>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para mi,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45070" name="Text Box 14"/>
          <p:cNvSpPr txBox="1">
            <a:spLocks noChangeArrowheads="1"/>
          </p:cNvSpPr>
          <p:nvPr/>
        </p:nvSpPr>
        <p:spPr bwMode="auto">
          <a:xfrm>
            <a:off x="7072330" y="1428736"/>
            <a:ext cx="136842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for 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me</a:t>
            </a:r>
            <a:r>
              <a:rPr lang="en-US" sz="2000" dirty="0">
                <a:solidFill>
                  <a:srgbClr val="00FF00"/>
                </a:solidFill>
                <a:effectLst/>
                <a:latin typeface="Lucida Calligraphy" pitchFamily="66" charset="0"/>
              </a:rPr>
              <a:t>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para mi</a:t>
            </a:r>
            <a:r>
              <a:rPr lang="en-US" sz="1800" dirty="0">
                <a:solidFill>
                  <a:srgbClr val="00FF00"/>
                </a:solidFill>
                <a:effectLst/>
                <a:latin typeface="Comic Sans MS" pitchFamily="66" charset="0"/>
              </a:rPr>
              <a:t> </a:t>
            </a:r>
            <a:endParaRPr lang="es-ES" sz="1800" dirty="0">
              <a:solidFill>
                <a:srgbClr val="00FF00"/>
              </a:solidFill>
              <a:effectLst/>
              <a:latin typeface="Comic Sans MS" pitchFamily="66" charset="0"/>
            </a:endParaRPr>
          </a:p>
        </p:txBody>
      </p:sp>
      <p:sp>
        <p:nvSpPr>
          <p:cNvPr id="45071" name="Text Box 15"/>
          <p:cNvSpPr txBox="1">
            <a:spLocks noChangeArrowheads="1"/>
          </p:cNvSpPr>
          <p:nvPr/>
        </p:nvSpPr>
        <p:spPr bwMode="auto">
          <a:xfrm>
            <a:off x="1142976" y="357166"/>
            <a:ext cx="7056437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Beelzebub has a devil put aside for me</a:t>
            </a:r>
            <a:r>
              <a:rPr lang="en-US" sz="2000" dirty="0">
                <a:solidFill>
                  <a:srgbClr val="00FF00"/>
                </a:solidFill>
                <a:effectLst/>
                <a:latin typeface="Lucida Calligraphy" pitchFamily="66" charset="0"/>
              </a:rPr>
              <a:t>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Belcebú tiene un demonio que ha puesto a mi lado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45073" name="Text Box 17"/>
          <p:cNvSpPr txBox="1">
            <a:spLocks noChangeArrowheads="1"/>
          </p:cNvSpPr>
          <p:nvPr/>
        </p:nvSpPr>
        <p:spPr bwMode="auto">
          <a:xfrm>
            <a:off x="6372225" y="404813"/>
            <a:ext cx="1584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n-US" dirty="0">
              <a:solidFill>
                <a:srgbClr val="00FF00"/>
              </a:solidFill>
              <a:effectLst/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5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5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70" grpId="0"/>
      <p:bldP spid="4507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guitarrazos.blog.terra.com.pe/files/2012/05/queen-vinage-6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272" cy="6858000"/>
          </a:xfrm>
          <a:prstGeom prst="rect">
            <a:avLst/>
          </a:prstGeom>
          <a:noFill/>
        </p:spPr>
      </p:pic>
      <p:sp>
        <p:nvSpPr>
          <p:cNvPr id="47108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5661025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r>
              <a:rPr lang="es-ES_tradnl" sz="2400" b="1" dirty="0">
                <a:solidFill>
                  <a:srgbClr val="0000FF"/>
                </a:solidFill>
                <a:latin typeface="Comic Sans MS" pitchFamily="66" charset="0"/>
              </a:rPr>
              <a:t>          </a:t>
            </a:r>
            <a:endParaRPr lang="en-US" sz="1800" b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47114" name="Text Box 10"/>
          <p:cNvSpPr txBox="1">
            <a:spLocks noChangeArrowheads="1"/>
          </p:cNvSpPr>
          <p:nvPr/>
        </p:nvSpPr>
        <p:spPr bwMode="auto">
          <a:xfrm>
            <a:off x="928662" y="2643182"/>
            <a:ext cx="707236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 you think you can stone me and spit in my eye                  </a:t>
            </a:r>
            <a:r>
              <a:rPr lang="es-ES_tradnl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 piensas que puedes apedrearme y escupirme en mi ojo</a:t>
            </a:r>
            <a:endParaRPr lang="es-ES" sz="18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5805488"/>
            <a:ext cx="8229600" cy="4525962"/>
          </a:xfrm>
        </p:spPr>
        <p:txBody>
          <a:bodyPr/>
          <a:lstStyle/>
          <a:p>
            <a:pPr>
              <a:buFontTx/>
              <a:buNone/>
            </a:pPr>
            <a:r>
              <a:rPr lang="es-ES_tradnl" sz="2400" b="1" dirty="0">
                <a:solidFill>
                  <a:srgbClr val="00FFFF"/>
                </a:solidFill>
                <a:latin typeface="Comic Sans MS" pitchFamily="66" charset="0"/>
              </a:rPr>
              <a:t>        </a:t>
            </a:r>
            <a:endParaRPr lang="es-ES_tradnl" sz="2000" b="1" dirty="0">
              <a:solidFill>
                <a:srgbClr val="00FFFF"/>
              </a:solidFill>
              <a:latin typeface="Comic Sans MS" pitchFamily="66" charset="0"/>
            </a:endParaRPr>
          </a:p>
        </p:txBody>
      </p:sp>
      <p:pic>
        <p:nvPicPr>
          <p:cNvPr id="10242" name="Picture 2" descr="http://userserve-ak.last.fm/serve/_/120284/Que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1"/>
            <a:ext cx="4572000" cy="6858000"/>
          </a:xfrm>
          <a:prstGeom prst="rect">
            <a:avLst/>
          </a:prstGeom>
          <a:noFill/>
        </p:spPr>
      </p:pic>
      <p:pic>
        <p:nvPicPr>
          <p:cNvPr id="10244" name="Picture 4" descr="http://sp9.fotolog.com/photo/41/44/99/queen_saveme/1260222073560_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94860" cy="6858000"/>
          </a:xfrm>
          <a:prstGeom prst="rect">
            <a:avLst/>
          </a:prstGeom>
          <a:noFill/>
        </p:spPr>
      </p:pic>
      <p:sp>
        <p:nvSpPr>
          <p:cNvPr id="48137" name="Text Box 9"/>
          <p:cNvSpPr txBox="1">
            <a:spLocks noChangeArrowheads="1"/>
          </p:cNvSpPr>
          <p:nvPr/>
        </p:nvSpPr>
        <p:spPr bwMode="auto">
          <a:xfrm>
            <a:off x="1643042" y="1928802"/>
            <a:ext cx="700092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 you think you can love me and leave me to die         </a:t>
            </a:r>
            <a:r>
              <a:rPr lang="es-ES_tradnl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 piensas que puedes amarme y dejarme morir </a:t>
            </a:r>
            <a:endParaRPr lang="es-ES" sz="18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ttp://k39.kn3.net/taringa/8/0/8/9/9/9/6/jonielalmirante2/F98.jpg?5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22047" cy="6858000"/>
          </a:xfrm>
          <a:prstGeom prst="rect">
            <a:avLst/>
          </a:prstGeom>
          <a:noFill/>
        </p:spPr>
      </p:pic>
      <p:sp>
        <p:nvSpPr>
          <p:cNvPr id="50185" name="Text Box 9"/>
          <p:cNvSpPr txBox="1">
            <a:spLocks noChangeArrowheads="1"/>
          </p:cNvSpPr>
          <p:nvPr/>
        </p:nvSpPr>
        <p:spPr bwMode="auto">
          <a:xfrm>
            <a:off x="2857488" y="428604"/>
            <a:ext cx="172878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 smtClean="0">
                <a:solidFill>
                  <a:srgbClr val="00FF00"/>
                </a:solidFill>
                <a:effectLst/>
                <a:latin typeface="Comic Sans MS" pitchFamily="66" charset="0"/>
              </a:rPr>
              <a:t>  </a:t>
            </a:r>
            <a:r>
              <a:rPr lang="en-US" sz="2000" dirty="0" smtClean="0">
                <a:solidFill>
                  <a:srgbClr val="00FF00"/>
                </a:solidFill>
                <a:effectLst/>
                <a:latin typeface="Lucida Calligraphy" pitchFamily="66" charset="0"/>
              </a:rPr>
              <a:t>Oh</a:t>
            </a:r>
            <a:r>
              <a:rPr lang="en-US" sz="2000" dirty="0">
                <a:solidFill>
                  <a:srgbClr val="00FF00"/>
                </a:solidFill>
                <a:effectLst/>
                <a:latin typeface="Lucida Calligraphy" pitchFamily="66" charset="0"/>
              </a:rPr>
              <a:t>, baby, </a:t>
            </a:r>
            <a:r>
              <a:rPr lang="en-US" sz="2000" dirty="0" smtClean="0">
                <a:solidFill>
                  <a:srgbClr val="00FF00"/>
                </a:solidFill>
                <a:effectLst/>
                <a:latin typeface="Lucida Calligraphy" pitchFamily="66" charset="0"/>
              </a:rPr>
              <a:t>    </a:t>
            </a:r>
            <a:r>
              <a:rPr lang="es-ES_tradnl" sz="1800" dirty="0" smtClean="0">
                <a:solidFill>
                  <a:schemeClr val="bg1"/>
                </a:solidFill>
                <a:effectLst/>
                <a:latin typeface="Lucida Calligraphy" pitchFamily="66" charset="0"/>
              </a:rPr>
              <a:t>Oh</a:t>
            </a:r>
            <a:r>
              <a:rPr lang="es-ES_tradnl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, nena, </a:t>
            </a:r>
            <a:endParaRPr lang="es-ES" sz="1800" dirty="0">
              <a:solidFill>
                <a:schemeClr val="bg1"/>
              </a:solidFill>
              <a:effectLst/>
              <a:latin typeface="Lucida Calligraphy" pitchFamily="66" charset="0"/>
            </a:endParaRPr>
          </a:p>
        </p:txBody>
      </p:sp>
      <p:sp>
        <p:nvSpPr>
          <p:cNvPr id="50187" name="Text Box 11"/>
          <p:cNvSpPr txBox="1">
            <a:spLocks noChangeArrowheads="1"/>
          </p:cNvSpPr>
          <p:nvPr/>
        </p:nvSpPr>
        <p:spPr bwMode="auto">
          <a:xfrm>
            <a:off x="4286248" y="428604"/>
            <a:ext cx="457203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 smtClean="0">
                <a:solidFill>
                  <a:srgbClr val="00FF00"/>
                </a:solidFill>
                <a:effectLst/>
                <a:latin typeface="Comic Sans MS" pitchFamily="66" charset="0"/>
              </a:rPr>
              <a:t>    </a:t>
            </a:r>
            <a:r>
              <a:rPr lang="en-US" sz="2000" dirty="0" smtClean="0">
                <a:solidFill>
                  <a:srgbClr val="00FF00"/>
                </a:solidFill>
                <a:effectLst/>
                <a:latin typeface="Lucida Calligraphy" pitchFamily="66" charset="0"/>
              </a:rPr>
              <a:t>can't </a:t>
            </a:r>
            <a:r>
              <a:rPr lang="en-US" sz="2000" dirty="0">
                <a:solidFill>
                  <a:srgbClr val="00FF00"/>
                </a:solidFill>
                <a:effectLst/>
                <a:latin typeface="Lucida Calligraphy" pitchFamily="66" charset="0"/>
              </a:rPr>
              <a:t>do this to me, baby               </a:t>
            </a:r>
            <a:r>
              <a:rPr lang="es-ES_tradnl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no puedes hacerme esto a mi, nena</a:t>
            </a:r>
            <a:endParaRPr lang="es-ES" sz="1800" dirty="0">
              <a:solidFill>
                <a:schemeClr val="bg1"/>
              </a:solidFill>
              <a:effectLst/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0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5" grpId="0"/>
      <p:bldP spid="5018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userserve-ak.last.fm/serve/500/51678577/Queen+_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17424" cy="6858000"/>
          </a:xfrm>
          <a:prstGeom prst="rect">
            <a:avLst/>
          </a:prstGeom>
          <a:noFill/>
        </p:spPr>
      </p:pic>
      <p:sp>
        <p:nvSpPr>
          <p:cNvPr id="51209" name="Text Box 9"/>
          <p:cNvSpPr txBox="1">
            <a:spLocks noChangeArrowheads="1"/>
          </p:cNvSpPr>
          <p:nvPr/>
        </p:nvSpPr>
        <p:spPr bwMode="auto">
          <a:xfrm>
            <a:off x="1285852" y="2357430"/>
            <a:ext cx="302418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Just Gotta get out,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</a:t>
            </a:r>
            <a:r>
              <a:rPr lang="es-ES_tradnl" sz="1800" dirty="0">
                <a:solidFill>
                  <a:srgbClr val="FFC000"/>
                </a:solidFill>
                <a:latin typeface="Comic Sans MS" pitchFamily="66" charset="0"/>
              </a:rPr>
              <a:t>Solo tengo que salir</a:t>
            </a:r>
            <a:r>
              <a:rPr lang="es-ES_tradnl" sz="2000" dirty="0">
                <a:solidFill>
                  <a:srgbClr val="FFC000"/>
                </a:solidFill>
                <a:latin typeface="Comic Sans MS" pitchFamily="66" charset="0"/>
              </a:rPr>
              <a:t>,</a:t>
            </a:r>
            <a:r>
              <a:rPr lang="es-ES_tradnl" dirty="0">
                <a:solidFill>
                  <a:srgbClr val="FFC000"/>
                </a:solidFill>
              </a:rPr>
              <a:t> </a:t>
            </a:r>
            <a:endParaRPr lang="es-ES" dirty="0">
              <a:solidFill>
                <a:srgbClr val="FFC000"/>
              </a:solidFill>
            </a:endParaRPr>
          </a:p>
        </p:txBody>
      </p:sp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2627313" y="3213100"/>
            <a:ext cx="268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1213" name="Text Box 13"/>
          <p:cNvSpPr txBox="1">
            <a:spLocks noChangeArrowheads="1"/>
          </p:cNvSpPr>
          <p:nvPr/>
        </p:nvSpPr>
        <p:spPr bwMode="auto">
          <a:xfrm>
            <a:off x="3786182" y="2357430"/>
            <a:ext cx="507682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just gotta get right outta here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    </a:t>
            </a:r>
            <a:r>
              <a:rPr lang="es-ES_tradnl" sz="1800" dirty="0">
                <a:solidFill>
                  <a:srgbClr val="FFC000"/>
                </a:solidFill>
                <a:latin typeface="Comic Sans MS" pitchFamily="66" charset="0"/>
              </a:rPr>
              <a:t>solo tengo que salir bien de aquí</a:t>
            </a:r>
            <a:r>
              <a:rPr lang="es-ES_tradnl" dirty="0">
                <a:solidFill>
                  <a:srgbClr val="FFC000"/>
                </a:solidFill>
              </a:rPr>
              <a:t> </a:t>
            </a:r>
            <a:endParaRPr lang="es-ES" dirty="0">
              <a:solidFill>
                <a:srgbClr val="FFC000"/>
              </a:solidFill>
              <a:latin typeface="Comic Sans MS" pitchFamily="66" charset="0"/>
            </a:endParaRPr>
          </a:p>
        </p:txBody>
      </p:sp>
      <p:sp>
        <p:nvSpPr>
          <p:cNvPr id="51215" name="Text Box 15"/>
          <p:cNvSpPr txBox="1">
            <a:spLocks noChangeArrowheads="1"/>
          </p:cNvSpPr>
          <p:nvPr/>
        </p:nvSpPr>
        <p:spPr bwMode="auto">
          <a:xfrm>
            <a:off x="2411413" y="2924175"/>
            <a:ext cx="792162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s-ES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l">
              <a:spcBef>
                <a:spcPct val="50000"/>
              </a:spcBef>
            </a:pPr>
            <a:endParaRPr lang="es-E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1219" name="Text Box 19"/>
          <p:cNvSpPr txBox="1">
            <a:spLocks noChangeArrowheads="1"/>
          </p:cNvSpPr>
          <p:nvPr/>
        </p:nvSpPr>
        <p:spPr bwMode="auto">
          <a:xfrm>
            <a:off x="7380288" y="333375"/>
            <a:ext cx="1152525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s-ES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spcBef>
                <a:spcPct val="50000"/>
              </a:spcBef>
            </a:pPr>
            <a:endParaRPr lang="es-E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8" name="Picture 2" descr="C:\Documents and Settings\Administrador\Mis documentos\Mis imágenes\Freddie Mercur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01148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dministrador\Mis documentos\Mis imágenes\Freddie Mercur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01148" cy="6858000"/>
          </a:xfrm>
          <a:prstGeom prst="rect">
            <a:avLst/>
          </a:prstGeom>
          <a:noFill/>
        </p:spPr>
      </p:pic>
      <p:pic>
        <p:nvPicPr>
          <p:cNvPr id="10" name="Picture 7" descr="C:\Documents and Settings\Administrador\Mis documentos\Mis imágenes\freddie2im8we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000627" cy="6858000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softEdge rad="31750"/>
          </a:effectLst>
        </p:spPr>
      </p:pic>
      <p:pic>
        <p:nvPicPr>
          <p:cNvPr id="2050" name="Picture 2" descr="C:\Documents and Settings\Administrador\Escritorio\ald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70463" y="0"/>
            <a:ext cx="4173537" cy="68580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pic>
        <p:nvPicPr>
          <p:cNvPr id="13" name="Picture 2" descr="C:\Documents and Settings\Administrador\Mis documentos\Mis imágenes\queen_viv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1" y="0"/>
            <a:ext cx="9139829" cy="6858000"/>
          </a:xfrm>
          <a:prstGeom prst="rect">
            <a:avLst/>
          </a:prstGeom>
          <a:noFill/>
        </p:spPr>
      </p:pic>
      <p:pic>
        <p:nvPicPr>
          <p:cNvPr id="18" name="Picture 2" descr="Queen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2" cy="6858000"/>
          </a:xfrm>
          <a:prstGeom prst="rect">
            <a:avLst/>
          </a:prstGeom>
          <a:noFill/>
        </p:spPr>
      </p:pic>
      <p:pic>
        <p:nvPicPr>
          <p:cNvPr id="21" name="Picture 3" descr="C:\Documents and Settings\Administrador\Mis documentos\Mis imágenes\freddie_corona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7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500"/>
                            </p:stCondLst>
                            <p:childTnLst>
                              <p:par>
                                <p:cTn id="27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500"/>
                            </p:stCondLst>
                            <p:childTnLst>
                              <p:par>
                                <p:cTn id="42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3500"/>
                            </p:stCondLst>
                            <p:childTnLst>
                              <p:par>
                                <p:cTn id="69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0500"/>
                            </p:stCondLst>
                            <p:childTnLst>
                              <p:par>
                                <p:cTn id="84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9" grpId="0"/>
      <p:bldP spid="5121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2" name="Picture 14" descr="http://k44.kn3.net/taringa/8/0/8/9/9/9/6/jonielalmirante2/AA9.jpg?56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53261" name="Text Box 13"/>
          <p:cNvSpPr txBox="1">
            <a:spLocks noChangeArrowheads="1"/>
          </p:cNvSpPr>
          <p:nvPr/>
        </p:nvSpPr>
        <p:spPr bwMode="auto">
          <a:xfrm>
            <a:off x="1643042" y="2285992"/>
            <a:ext cx="374491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latin typeface="Lucida Calligraphy" pitchFamily="66" charset="0"/>
              </a:rPr>
              <a:t>Nothing really matters, </a:t>
            </a:r>
            <a:r>
              <a:rPr lang="es-ES_tradnl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Nada realmente importa, </a:t>
            </a:r>
            <a:endParaRPr lang="es-ES" sz="18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3262" name="Text Box 14"/>
          <p:cNvSpPr txBox="1">
            <a:spLocks noChangeArrowheads="1"/>
          </p:cNvSpPr>
          <p:nvPr/>
        </p:nvSpPr>
        <p:spPr bwMode="auto">
          <a:xfrm>
            <a:off x="5072066" y="2285992"/>
            <a:ext cx="316865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latin typeface="Lucida Calligraphy" pitchFamily="66" charset="0"/>
              </a:rPr>
              <a:t>anyone can see </a:t>
            </a:r>
            <a:r>
              <a:rPr lang="es-ES_tradnl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cualquiera puede verlo</a:t>
            </a:r>
            <a:endParaRPr lang="es-ES" sz="18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3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61" grpId="0"/>
      <p:bldP spid="5326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http://3.bp.blogspot.com/_MOw5ZiVrIAk/Sw-s3Il1EUI/AAAAAAAAByE/mencRdMoVGo/s1600/zap_que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910" cy="6858000"/>
          </a:xfrm>
          <a:prstGeom prst="rect">
            <a:avLst/>
          </a:prstGeom>
          <a:noFill/>
        </p:spPr>
      </p:pic>
      <p:sp>
        <p:nvSpPr>
          <p:cNvPr id="54283" name="Text Box 11"/>
          <p:cNvSpPr txBox="1">
            <a:spLocks noChangeArrowheads="1"/>
          </p:cNvSpPr>
          <p:nvPr/>
        </p:nvSpPr>
        <p:spPr bwMode="auto">
          <a:xfrm>
            <a:off x="0" y="2928934"/>
            <a:ext cx="403225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FF"/>
                </a:solidFill>
                <a:effectLst/>
                <a:latin typeface="Lucida Calligraphy" pitchFamily="66" charset="0"/>
              </a:rPr>
              <a:t>nothing really matters                </a:t>
            </a:r>
            <a:r>
              <a:rPr lang="es-ES_tradnl" sz="1800" dirty="0">
                <a:solidFill>
                  <a:schemeClr val="bg1"/>
                </a:solidFill>
                <a:latin typeface="Lucida Calligraphy" pitchFamily="66" charset="0"/>
              </a:rPr>
              <a:t>nada realmente me importa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54284" name="Text Box 12"/>
          <p:cNvSpPr txBox="1">
            <a:spLocks noChangeArrowheads="1"/>
          </p:cNvSpPr>
          <p:nvPr/>
        </p:nvSpPr>
        <p:spPr bwMode="auto">
          <a:xfrm>
            <a:off x="3643306" y="2928934"/>
            <a:ext cx="1223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>
                <a:solidFill>
                  <a:srgbClr val="00FFFF"/>
                </a:solidFill>
                <a:latin typeface="Lucida Calligraphy" pitchFamily="66" charset="0"/>
              </a:rPr>
              <a:t>to me</a:t>
            </a:r>
            <a:endParaRPr lang="es-ES" sz="2000" dirty="0">
              <a:solidFill>
                <a:srgbClr val="00FFFF"/>
              </a:solidFill>
              <a:latin typeface="Lucida Calligraphy" pitchFamily="66" charset="0"/>
            </a:endParaRPr>
          </a:p>
        </p:txBody>
      </p:sp>
      <p:sp>
        <p:nvSpPr>
          <p:cNvPr id="54286" name="Text Box 14"/>
          <p:cNvSpPr txBox="1">
            <a:spLocks noChangeArrowheads="1"/>
          </p:cNvSpPr>
          <p:nvPr/>
        </p:nvSpPr>
        <p:spPr bwMode="auto">
          <a:xfrm>
            <a:off x="2411413" y="0"/>
            <a:ext cx="1800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n-U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4289" name="Text Box 17"/>
          <p:cNvSpPr txBox="1">
            <a:spLocks noChangeArrowheads="1"/>
          </p:cNvSpPr>
          <p:nvPr/>
        </p:nvSpPr>
        <p:spPr bwMode="auto">
          <a:xfrm>
            <a:off x="357158" y="642918"/>
            <a:ext cx="342902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FF"/>
                </a:solidFill>
                <a:latin typeface="Lucida Calligraphy" pitchFamily="66" charset="0"/>
              </a:rPr>
              <a:t>Nothing really matters               </a:t>
            </a:r>
            <a:r>
              <a:rPr lang="es-ES_tradnl" sz="1800" dirty="0">
                <a:solidFill>
                  <a:schemeClr val="bg1"/>
                </a:solidFill>
                <a:latin typeface="Lucida Calligraphy" pitchFamily="66" charset="0"/>
              </a:rPr>
              <a:t>Nada realmente importa 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4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83" grpId="0"/>
      <p:bldP spid="54284" grpId="0"/>
      <p:bldP spid="5428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5125" name="Picture 5" descr="C:\Documents and Settings\Administrador\Escritorio\que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0"/>
            <a:ext cx="6858000" cy="6858000"/>
          </a:xfrm>
          <a:prstGeom prst="rect">
            <a:avLst/>
          </a:prstGeom>
          <a:noFill/>
        </p:spPr>
      </p:pic>
      <p:sp>
        <p:nvSpPr>
          <p:cNvPr id="55308" name="Text Box 12"/>
          <p:cNvSpPr txBox="1">
            <a:spLocks noChangeArrowheads="1"/>
          </p:cNvSpPr>
          <p:nvPr/>
        </p:nvSpPr>
        <p:spPr bwMode="auto">
          <a:xfrm>
            <a:off x="4643437" y="4143380"/>
            <a:ext cx="450056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effectLst/>
                <a:latin typeface="Lucida Calligraphy" pitchFamily="66" charset="0"/>
              </a:rPr>
              <a:t>Anyway the wind blows                  </a:t>
            </a:r>
            <a:r>
              <a:rPr lang="es-ES_tradnl" sz="1800" dirty="0">
                <a:solidFill>
                  <a:srgbClr val="FFC000"/>
                </a:solidFill>
                <a:latin typeface="Lucida Calligraphy" pitchFamily="66" charset="0"/>
              </a:rPr>
              <a:t>De cualquier modo el viento sopla</a:t>
            </a:r>
            <a:endParaRPr lang="es-ES" sz="1800" dirty="0">
              <a:solidFill>
                <a:srgbClr val="FFC000"/>
              </a:solidFill>
              <a:latin typeface="Lucida Calligraphy" pitchFamily="66" charset="0"/>
            </a:endParaRPr>
          </a:p>
        </p:txBody>
      </p:sp>
      <p:sp>
        <p:nvSpPr>
          <p:cNvPr id="55313" name="Text Box 17"/>
          <p:cNvSpPr txBox="1">
            <a:spLocks noChangeArrowheads="1"/>
          </p:cNvSpPr>
          <p:nvPr/>
        </p:nvSpPr>
        <p:spPr bwMode="auto">
          <a:xfrm>
            <a:off x="0" y="6165850"/>
            <a:ext cx="16922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n-US" sz="1600" dirty="0"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55317" name="Rectangle 21"/>
          <p:cNvSpPr>
            <a:spLocks noChangeArrowheads="1"/>
          </p:cNvSpPr>
          <p:nvPr/>
        </p:nvSpPr>
        <p:spPr bwMode="auto">
          <a:xfrm>
            <a:off x="4143372" y="6286520"/>
            <a:ext cx="936625" cy="287337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s-ES" sz="1000" i="1" dirty="0">
                <a:solidFill>
                  <a:srgbClr val="4BE75E"/>
                </a:solidFill>
                <a:effectLst/>
                <a:latin typeface="Comic Sans MS" pitchFamily="66" charset="0"/>
              </a:rPr>
              <a:t>NO DES CLIC</a:t>
            </a:r>
          </a:p>
          <a:p>
            <a:r>
              <a:rPr lang="es-ES" sz="1000" i="1" dirty="0" smtClean="0">
                <a:solidFill>
                  <a:srgbClr val="4BE75E"/>
                </a:solidFill>
                <a:effectLst/>
                <a:latin typeface="Comic Sans MS" pitchFamily="66" charset="0"/>
              </a:rPr>
              <a:t>CONTINUA</a:t>
            </a:r>
            <a:endParaRPr lang="es-ES" sz="1000" i="1" dirty="0">
              <a:solidFill>
                <a:srgbClr val="4BE75E"/>
              </a:solidFill>
              <a:effectLst/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17" name="Rectangle 1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49508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4594225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r>
              <a:rPr lang="es-ES" b="1" dirty="0">
                <a:solidFill>
                  <a:srgbClr val="0000CC"/>
                </a:solidFill>
                <a:latin typeface="Comic Sans MS" pitchFamily="66" charset="0"/>
              </a:rPr>
              <a:t>             </a:t>
            </a:r>
            <a:endParaRPr lang="es-ES" sz="2400" b="1" dirty="0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49512" name="Rectangle 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FF00"/>
              </a:gs>
              <a:gs pos="17999">
                <a:srgbClr val="FF00FF"/>
              </a:gs>
              <a:gs pos="36000">
                <a:srgbClr val="FF0000"/>
              </a:gs>
              <a:gs pos="61000">
                <a:srgbClr val="FBA97D"/>
              </a:gs>
              <a:gs pos="82001">
                <a:srgbClr val="6600FF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4098" name="Picture 2" descr="http://www.nonfreaks.com/wp-content/uploads/Freddy-Mercury-de-Queen.expan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9513" name="Text Box 9"/>
          <p:cNvSpPr txBox="1">
            <a:spLocks noChangeArrowheads="1"/>
          </p:cNvSpPr>
          <p:nvPr/>
        </p:nvSpPr>
        <p:spPr bwMode="auto">
          <a:xfrm>
            <a:off x="250825" y="476250"/>
            <a:ext cx="3097213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i="1" dirty="0">
                <a:solidFill>
                  <a:srgbClr val="00FFFF"/>
                </a:solidFill>
                <a:latin typeface="Comic Sans MS" pitchFamily="66" charset="0"/>
              </a:rPr>
              <a:t>Tributo al grupo Queen por su gran aporte al mundo de la música y en especial a quien fuera su mítico y genial líder Freddie Mercury    (1946-1991)</a:t>
            </a:r>
          </a:p>
        </p:txBody>
      </p:sp>
      <p:sp>
        <p:nvSpPr>
          <p:cNvPr id="149514" name="Text Box 10"/>
          <p:cNvSpPr txBox="1">
            <a:spLocks noChangeArrowheads="1"/>
          </p:cNvSpPr>
          <p:nvPr/>
        </p:nvSpPr>
        <p:spPr bwMode="auto">
          <a:xfrm>
            <a:off x="250825" y="5373688"/>
            <a:ext cx="33480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n-US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49515" name="Text Box 11"/>
          <p:cNvSpPr txBox="1">
            <a:spLocks noChangeArrowheads="1"/>
          </p:cNvSpPr>
          <p:nvPr/>
        </p:nvSpPr>
        <p:spPr bwMode="auto">
          <a:xfrm>
            <a:off x="323850" y="3141663"/>
            <a:ext cx="2879725" cy="256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i="1" dirty="0">
                <a:solidFill>
                  <a:srgbClr val="00FFFF"/>
                </a:solidFill>
                <a:latin typeface="Comic Sans MS" pitchFamily="66" charset="0"/>
              </a:rPr>
              <a:t>Con esta melodía, Queen despedía sus conciertos en vivo y cuyo título es “God save the Queen” (Dios salve a la reina) el cual fue incluido como última pista en su LP “A Night at the Opera” de 1975. </a:t>
            </a:r>
            <a:endParaRPr lang="es-ES" i="1" dirty="0">
              <a:solidFill>
                <a:srgbClr val="00FFFF"/>
              </a:solidFill>
              <a:latin typeface="Comic Sans MS" pitchFamily="66" charset="0"/>
            </a:endParaRPr>
          </a:p>
        </p:txBody>
      </p:sp>
      <p:sp>
        <p:nvSpPr>
          <p:cNvPr id="149519" name="Text Box 15"/>
          <p:cNvSpPr txBox="1">
            <a:spLocks noChangeArrowheads="1"/>
          </p:cNvSpPr>
          <p:nvPr/>
        </p:nvSpPr>
        <p:spPr bwMode="auto">
          <a:xfrm>
            <a:off x="7500958" y="6357958"/>
            <a:ext cx="135732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 sz="1600" dirty="0">
                <a:solidFill>
                  <a:srgbClr val="FF0000"/>
                </a:solidFill>
                <a:latin typeface="Comic Sans MS" pitchFamily="66" charset="0"/>
              </a:rPr>
              <a:t>    </a:t>
            </a:r>
            <a:r>
              <a:rPr lang="es-ES" sz="1400" dirty="0">
                <a:solidFill>
                  <a:srgbClr val="FF0000"/>
                </a:solidFill>
                <a:latin typeface="Comic Sans MS" pitchFamily="66" charset="0"/>
              </a:rPr>
              <a:t>Roberto</a:t>
            </a:r>
          </a:p>
        </p:txBody>
      </p:sp>
    </p:spTree>
  </p:cSld>
  <p:clrMapOvr>
    <a:masterClrMapping/>
  </p:clrMapOvr>
  <p:transition advClick="0" advTm="12000">
    <p:sndAc>
      <p:stSnd>
        <p:snd r:embed="rId2" name="12 god save the que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49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49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49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12" grpId="0" animBg="1"/>
      <p:bldP spid="149513" grpId="0"/>
      <p:bldP spid="14951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queenero.com/wp-content/gallery/wallpaper_sgk_1280x800/Ww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2" descr="http://queenero.com/wp-content/gallery/wallpaper_sgk_1280x800/Ww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0169"/>
            <a:ext cx="9144000" cy="6888168"/>
          </a:xfrm>
          <a:prstGeom prst="rect">
            <a:avLst/>
          </a:prstGeom>
          <a:noFill/>
        </p:spPr>
      </p:pic>
      <p:pic>
        <p:nvPicPr>
          <p:cNvPr id="13" name="Picture 2" descr="http://queenero.com/wp-content/gallery/wallpaper_sgk_1280x800/Ww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14" name="Picture 2" descr="http://queenero.com/wp-content/gallery/wallpaper_sgk_1280x800/Ww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" y="-30186"/>
            <a:ext cx="9144026" cy="6888186"/>
          </a:xfrm>
          <a:prstGeom prst="rect">
            <a:avLst/>
          </a:prstGeom>
          <a:noFill/>
        </p:spPr>
      </p:pic>
      <p:pic>
        <p:nvPicPr>
          <p:cNvPr id="15" name="Picture 2" descr="http://queenero.com/wp-content/gallery/wallpaper_sgk_1280x800/Ww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" y="-30188"/>
            <a:ext cx="9144026" cy="6888188"/>
          </a:xfrm>
          <a:prstGeom prst="rect">
            <a:avLst/>
          </a:prstGeom>
          <a:noFill/>
        </p:spPr>
      </p:pic>
      <p:pic>
        <p:nvPicPr>
          <p:cNvPr id="16" name="Picture 2" descr="http://queenero.com/wp-content/gallery/wallpaper_sgk_1280x800/Ww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0167"/>
            <a:ext cx="9144000" cy="6888167"/>
          </a:xfrm>
          <a:prstGeom prst="rect">
            <a:avLst/>
          </a:prstGeom>
          <a:noFill/>
        </p:spPr>
      </p:pic>
      <p:pic>
        <p:nvPicPr>
          <p:cNvPr id="17" name="Picture 2" descr="http://queenero.com/wp-content/gallery/wallpaper_sgk_1280x800/Ww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" y="-30188"/>
            <a:ext cx="9144026" cy="6888187"/>
          </a:xfrm>
          <a:prstGeom prst="rect">
            <a:avLst/>
          </a:prstGeom>
          <a:noFill/>
        </p:spPr>
      </p:pic>
      <p:pic>
        <p:nvPicPr>
          <p:cNvPr id="18" name="Picture 2" descr="http://queenero.com/wp-content/gallery/wallpaper_sgk_1280x800/Ww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" y="26741"/>
            <a:ext cx="9144026" cy="6831259"/>
          </a:xfrm>
          <a:prstGeom prst="rect">
            <a:avLst/>
          </a:prstGeom>
          <a:noFill/>
        </p:spPr>
      </p:pic>
      <p:pic>
        <p:nvPicPr>
          <p:cNvPr id="19" name="Picture 2" descr="http://queenero.com/wp-content/gallery/wallpaper_sgk_1280x800/Ww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" y="-30188"/>
            <a:ext cx="9144026" cy="6888188"/>
          </a:xfrm>
          <a:prstGeom prst="rect">
            <a:avLst/>
          </a:prstGeom>
          <a:noFill/>
        </p:spPr>
      </p:pic>
      <p:pic>
        <p:nvPicPr>
          <p:cNvPr id="20" name="Picture 2" descr="http://queenero.com/wp-content/gallery/wallpaper_sgk_1280x800/Ww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" y="26740"/>
            <a:ext cx="9144026" cy="6831260"/>
          </a:xfrm>
          <a:prstGeom prst="rect">
            <a:avLst/>
          </a:prstGeom>
          <a:noFill/>
        </p:spPr>
      </p:pic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7429520" y="6215082"/>
            <a:ext cx="135732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 sz="1600" dirty="0">
                <a:solidFill>
                  <a:srgbClr val="FF0000"/>
                </a:solidFill>
                <a:latin typeface="Comic Sans MS" pitchFamily="66" charset="0"/>
              </a:rPr>
              <a:t>    </a:t>
            </a:r>
            <a:r>
              <a:rPr lang="es-ES" sz="1400" dirty="0">
                <a:solidFill>
                  <a:schemeClr val="bg1"/>
                </a:solidFill>
                <a:latin typeface="Comic Sans MS" pitchFamily="66" charset="0"/>
              </a:rPr>
              <a:t>Roberto</a:t>
            </a:r>
          </a:p>
        </p:txBody>
      </p:sp>
    </p:spTree>
  </p:cSld>
  <p:clrMapOvr>
    <a:masterClrMapping/>
  </p:clrMapOvr>
  <p:transition spd="slow" advClick="0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1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1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1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FF00"/>
              </a:gs>
              <a:gs pos="17999">
                <a:srgbClr val="FF00FF"/>
              </a:gs>
              <a:gs pos="36000">
                <a:srgbClr val="FF0000"/>
              </a:gs>
              <a:gs pos="61000">
                <a:srgbClr val="FBA97D"/>
              </a:gs>
              <a:gs pos="82001">
                <a:srgbClr val="6600FF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3" name="Picture 4" descr="http://images2.fanpop.com/image/photos/12800000/Queen-queen-12806072-1152-8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images2.fanpop.com/image/photos/12800000/Queen-queen-12806072-1152-8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5" name="Picture 4" descr="http://images2.fanpop.com/image/photos/12800000/Queen-queen-12806072-1152-8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6" name="Picture 4" descr="http://images2.fanpop.com/image/photos/12800000/Queen-queen-12806072-1152-8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7" name="Text Box 15"/>
          <p:cNvSpPr txBox="1">
            <a:spLocks noChangeArrowheads="1"/>
          </p:cNvSpPr>
          <p:nvPr/>
        </p:nvSpPr>
        <p:spPr bwMode="auto">
          <a:xfrm>
            <a:off x="3643306" y="6215082"/>
            <a:ext cx="135732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 sz="1600" dirty="0">
                <a:solidFill>
                  <a:srgbClr val="FF0000"/>
                </a:solidFill>
                <a:latin typeface="Comic Sans MS" pitchFamily="66" charset="0"/>
              </a:rPr>
              <a:t>    </a:t>
            </a:r>
            <a:r>
              <a:rPr lang="es-ES" sz="1400" dirty="0">
                <a:solidFill>
                  <a:schemeClr val="bg1"/>
                </a:solidFill>
                <a:latin typeface="Comic Sans MS" pitchFamily="66" charset="0"/>
              </a:rPr>
              <a:t>Roberto</a:t>
            </a:r>
          </a:p>
        </p:txBody>
      </p:sp>
      <p:sp>
        <p:nvSpPr>
          <p:cNvPr id="8" name="7 CuadroTexto"/>
          <p:cNvSpPr txBox="1"/>
          <p:nvPr/>
        </p:nvSpPr>
        <p:spPr>
          <a:xfrm flipH="1">
            <a:off x="571472" y="5929330"/>
            <a:ext cx="1357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i="1" dirty="0" smtClean="0">
                <a:solidFill>
                  <a:srgbClr val="00FF00"/>
                </a:solidFill>
              </a:rPr>
              <a:t>PPS SIN FINES DE LUCRO</a:t>
            </a:r>
            <a:endParaRPr lang="en-US" sz="1200" i="1" dirty="0">
              <a:solidFill>
                <a:srgbClr val="00FF00"/>
              </a:solidFill>
            </a:endParaRPr>
          </a:p>
        </p:txBody>
      </p:sp>
    </p:spTree>
  </p:cSld>
  <p:clrMapOvr>
    <a:masterClrMapping/>
  </p:clrMapOvr>
  <p:transition spd="slow" advClick="0" advTm="2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7" presetClass="exit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1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1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8431</TotalTime>
  <Words>1013</Words>
  <Application>Microsoft Office PowerPoint</Application>
  <PresentationFormat>Presentación en pantalla (4:3)</PresentationFormat>
  <Paragraphs>139</Paragraphs>
  <Slides>42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Roberto</cp:lastModifiedBy>
  <cp:revision>965</cp:revision>
  <dcterms:created xsi:type="dcterms:W3CDTF">2007-04-14T00:29:15Z</dcterms:created>
  <dcterms:modified xsi:type="dcterms:W3CDTF">2012-10-10T07:16:54Z</dcterms:modified>
</cp:coreProperties>
</file>