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8" r:id="rId4"/>
    <p:sldId id="267" r:id="rId5"/>
    <p:sldId id="266" r:id="rId6"/>
    <p:sldId id="265" r:id="rId7"/>
    <p:sldId id="264" r:id="rId8"/>
    <p:sldId id="263" r:id="rId9"/>
    <p:sldId id="262" r:id="rId10"/>
    <p:sldId id="261" r:id="rId11"/>
    <p:sldId id="260" r:id="rId12"/>
    <p:sldId id="269" r:id="rId13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67B352-7F7F-49C9-AE8E-6473CD2CFDF5}" type="datetimeFigureOut">
              <a:rPr lang="es-ES"/>
              <a:pPr>
                <a:defRPr/>
              </a:pPr>
              <a:t>31/08/2012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CE0EB2-8991-4709-9453-25A28615FB0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>
    <p:blinds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E37F11-E37A-4E46-80BC-2057B09204AD}" type="datetimeFigureOut">
              <a:rPr lang="es-ES"/>
              <a:pPr>
                <a:defRPr/>
              </a:pPr>
              <a:t>31/08/2012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4807C1-B470-408D-B397-3E713A2358D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>
    <p:blinds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9BAF2D-E1A9-4FED-8183-6B7148349CB0}" type="datetimeFigureOut">
              <a:rPr lang="es-ES"/>
              <a:pPr>
                <a:defRPr/>
              </a:pPr>
              <a:t>31/08/2012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CB9A9C-B39D-4FC1-BAC4-AD846DBC1E4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>
    <p:blinds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3414D9-84C0-4471-A42F-C42C0470F2F2}" type="datetimeFigureOut">
              <a:rPr lang="es-ES"/>
              <a:pPr>
                <a:defRPr/>
              </a:pPr>
              <a:t>31/08/2012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BACB5D-110F-444B-B36D-32E345D012D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>
    <p:blinds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E33649-DA53-45D8-BE44-E28C29952A41}" type="datetimeFigureOut">
              <a:rPr lang="es-ES"/>
              <a:pPr>
                <a:defRPr/>
              </a:pPr>
              <a:t>31/08/2012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08A53-8550-4C90-A263-BD2CDE99E56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>
    <p:blinds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0FDF29-545B-4696-B14B-BF4DC2A92DB9}" type="datetimeFigureOut">
              <a:rPr lang="es-ES"/>
              <a:pPr>
                <a:defRPr/>
              </a:pPr>
              <a:t>31/08/2012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6CDE69-E87E-45D7-86C2-DDA0F4EEB1B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>
    <p:blinds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9A5176-F271-4A3A-915F-314C620E0799}" type="datetimeFigureOut">
              <a:rPr lang="es-ES"/>
              <a:pPr>
                <a:defRPr/>
              </a:pPr>
              <a:t>31/08/2012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290CC2-EF67-4A3E-BDF3-072811B0B0C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>
    <p:blinds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64AB9D-934D-4B16-BB36-F168B6A0EB38}" type="datetimeFigureOut">
              <a:rPr lang="es-ES"/>
              <a:pPr>
                <a:defRPr/>
              </a:pPr>
              <a:t>31/08/2012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9D7644-2297-41EA-A89F-7BEFBB37822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>
    <p:blinds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3C729B-0F6E-4791-B815-E7D2599517CC}" type="datetimeFigureOut">
              <a:rPr lang="es-ES"/>
              <a:pPr>
                <a:defRPr/>
              </a:pPr>
              <a:t>31/08/2012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99D77F-FA27-4292-971E-65D33D563FD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>
    <p:blinds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FA2A77-1983-41EB-BC56-B3DFA9F7AA5A}" type="datetimeFigureOut">
              <a:rPr lang="es-ES"/>
              <a:pPr>
                <a:defRPr/>
              </a:pPr>
              <a:t>31/08/2012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EB1883-F92E-430A-BCF3-AFEAA76C228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>
    <p:blinds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D8FC7E-E3C6-40F4-B18F-0BCF37E0B261}" type="datetimeFigureOut">
              <a:rPr lang="es-ES"/>
              <a:pPr>
                <a:defRPr/>
              </a:pPr>
              <a:t>31/08/2012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012F1F-6343-4217-9B24-9AB67EF690C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>
    <p:blinds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137F9-3B81-4583-B00D-FA689FA109E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88855A4-9F0B-42FD-8F52-0576ED384CED}" type="datetimeFigureOut">
              <a:rPr lang="es-ES"/>
              <a:pPr>
                <a:defRPr/>
              </a:pPr>
              <a:t>31/08/2012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06B8659-1E79-43B3-ACC9-54AEAE25E28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blinds dir="vert"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169193A-F60C-4377-AAA0-619F4194DAA2}" type="slidenum">
              <a:rPr lang="es-ES_tradnl" smtClean="0">
                <a:solidFill>
                  <a:srgbClr val="000000"/>
                </a:solidFill>
                <a:cs typeface="+mn-cs"/>
              </a:rPr>
              <a:pPr/>
              <a:t>‹Nº›</a:t>
            </a:fld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 descr="C:\Users\Usuario\Downloads\31-3-2012\mod_article23898004_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4" descr="C:\Users\Usuario\Downloads\altavoz39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188" y="4508500"/>
            <a:ext cx="1512887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5" descr="C:\Users\Usuario\Downloads\Duo_Dinamico-Duo_Dinamico-Frontal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00113" y="1196975"/>
            <a:ext cx="1871662" cy="1871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7 CuadroTexto"/>
          <p:cNvSpPr txBox="1">
            <a:spLocks noChangeArrowheads="1"/>
          </p:cNvSpPr>
          <p:nvPr/>
        </p:nvSpPr>
        <p:spPr bwMode="auto">
          <a:xfrm>
            <a:off x="250825" y="549275"/>
            <a:ext cx="38163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 dirty="0">
                <a:latin typeface="+mj-lt"/>
                <a:cs typeface="Aharoni" pitchFamily="2" charset="-79"/>
              </a:rPr>
              <a:t>Canción: 15 años tiene mi amor</a:t>
            </a:r>
          </a:p>
          <a:p>
            <a:r>
              <a:rPr lang="es-ES" sz="2000" b="1" dirty="0">
                <a:latin typeface="+mj-lt"/>
                <a:cs typeface="Aharoni" pitchFamily="2" charset="-79"/>
              </a:rPr>
              <a:t>Interpretes: Dúo Dinámico </a:t>
            </a:r>
          </a:p>
        </p:txBody>
      </p:sp>
      <p:sp>
        <p:nvSpPr>
          <p:cNvPr id="10" name="9 CuadroTexto"/>
          <p:cNvSpPr txBox="1">
            <a:spLocks noChangeArrowheads="1"/>
          </p:cNvSpPr>
          <p:nvPr/>
        </p:nvSpPr>
        <p:spPr bwMode="auto">
          <a:xfrm>
            <a:off x="3851275" y="5445125"/>
            <a:ext cx="352901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000" b="1" dirty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AUTOMATICO</a:t>
            </a:r>
          </a:p>
        </p:txBody>
      </p:sp>
      <p:pic>
        <p:nvPicPr>
          <p:cNvPr id="2056" name="Picture 6" descr="C:\Users\Usuario\Documents\AWALPAPERS BONITOS\FIRMAS DE TOMAS\TomásM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32588" y="404813"/>
            <a:ext cx="1628775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10 Rectángulo"/>
          <p:cNvSpPr/>
          <p:nvPr/>
        </p:nvSpPr>
        <p:spPr>
          <a:xfrm>
            <a:off x="1459612" y="2967335"/>
            <a:ext cx="622478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  <a:cs typeface="Aharoni" pitchFamily="2" charset="-79"/>
              </a:rPr>
              <a:t>QUINCE AÑOS </a:t>
            </a:r>
          </a:p>
          <a:p>
            <a:pPr algn="ctr"/>
            <a:r>
              <a:rPr lang="es-E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  <a:cs typeface="Aharoni" pitchFamily="2" charset="-79"/>
              </a:rPr>
              <a:t>TIENE MI AMOR</a:t>
            </a:r>
            <a:endParaRPr lang="es-E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outerShdw blurRad="50800" algn="tl" rotWithShape="0">
                  <a:srgbClr val="000000"/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advTm="7000">
    <p:blinds dir="vert"/>
    <p:sndAc>
      <p:stSnd>
        <p:snd r:embed="rId2" name="duo dinamico - 15 años tiene mi amor388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ownloads\descargado el 1-4-2012\235816Crationsinedot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2 CuadroTexto"/>
          <p:cNvSpPr txBox="1">
            <a:spLocks noChangeArrowheads="1"/>
          </p:cNvSpPr>
          <p:nvPr/>
        </p:nvSpPr>
        <p:spPr bwMode="auto">
          <a:xfrm>
            <a:off x="0" y="5300663"/>
            <a:ext cx="8964613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200" b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Quince, años, tiene mi amor, Le gusta, tanto, bailar el rock..</a:t>
            </a:r>
          </a:p>
        </p:txBody>
      </p:sp>
      <p:pic>
        <p:nvPicPr>
          <p:cNvPr id="3076" name="Picture 3" descr="C:\Users\Usuario\Documents\AWALPAPERS BONITOS\GIFS GUAPOS\dancingbunekinha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950" y="2636838"/>
            <a:ext cx="1168400" cy="2268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4" descr="C:\Users\Usuario\Documents\AWALPAPERS BONITOS\GIFS GUAPOS\dancingbunekinha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363" y="2708275"/>
            <a:ext cx="1168400" cy="233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Picture 5" descr="C:\Users\Usuario\Documents\AWALPAPERS BONITOS\GIFS GUAPOS\dancingbunekinha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5825" y="404813"/>
            <a:ext cx="1152525" cy="2303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Picture 6" descr="C:\Users\Usuario\Documents\AWALPAPERS BONITOS\GIFS GUAPOS\dancingbunekinha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3800" y="333375"/>
            <a:ext cx="1081088" cy="237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9000">
    <p:blinds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uario\Downloads\descargado el 1-4-2012\57482d8b[1] - copia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2 CuadroTexto"/>
          <p:cNvSpPr txBox="1">
            <a:spLocks noChangeArrowheads="1"/>
          </p:cNvSpPr>
          <p:nvPr/>
        </p:nvSpPr>
        <p:spPr bwMode="auto">
          <a:xfrm>
            <a:off x="0" y="5876925"/>
            <a:ext cx="914400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200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Es una chiquilla tan divina y colosal, Tiene una mirada que nadie puede aguantar</a:t>
            </a:r>
          </a:p>
        </p:txBody>
      </p:sp>
    </p:spTree>
  </p:cSld>
  <p:clrMapOvr>
    <a:masterClrMapping/>
  </p:clrMapOvr>
  <p:transition advTm="8000">
    <p:blinds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uario\Downloads\29-3-2012\ffpi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350"/>
            <a:ext cx="9144000" cy="685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2 CuadroTexto"/>
          <p:cNvSpPr txBox="1">
            <a:spLocks noChangeArrowheads="1"/>
          </p:cNvSpPr>
          <p:nvPr/>
        </p:nvSpPr>
        <p:spPr bwMode="auto">
          <a:xfrm>
            <a:off x="0" y="5373688"/>
            <a:ext cx="9144000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200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Esa, chica,  no tiene igual, Y cuando, baila, sensacional..</a:t>
            </a:r>
          </a:p>
        </p:txBody>
      </p:sp>
      <p:pic>
        <p:nvPicPr>
          <p:cNvPr id="5124" name="Picture 3" descr="C:\Users\Usuario\Documents\AWALPAPERS BONITOS\GIFS GUAPOS\dancingbunekinha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4213" y="2636838"/>
            <a:ext cx="1150937" cy="2195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4" descr="C:\Users\Usuario\Documents\AWALPAPERS BONITOS\GIFS GUAPOS\dancingbunekinha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24750" y="2636838"/>
            <a:ext cx="1223963" cy="212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blinds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uario\Downloads\29-3-2012\vtketty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2 CuadroTexto"/>
          <p:cNvSpPr txBox="1">
            <a:spLocks noChangeArrowheads="1"/>
          </p:cNvSpPr>
          <p:nvPr/>
        </p:nvSpPr>
        <p:spPr bwMode="auto">
          <a:xfrm>
            <a:off x="0" y="5445125"/>
            <a:ext cx="914400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200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Si le doy mi mano ella la acariciara, Si le doy un beso ya sabré lo que es soñar..</a:t>
            </a:r>
          </a:p>
        </p:txBody>
      </p:sp>
    </p:spTree>
  </p:cSld>
  <p:clrMapOvr>
    <a:masterClrMapping/>
  </p:clrMapOvr>
  <p:transition advTm="8000">
    <p:blinds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uario\Downloads\descargado el 1-4-2012\431c984b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2 CuadroTexto"/>
          <p:cNvSpPr txBox="1">
            <a:spLocks noChangeArrowheads="1"/>
          </p:cNvSpPr>
          <p:nvPr/>
        </p:nvSpPr>
        <p:spPr bwMode="auto">
          <a:xfrm>
            <a:off x="0" y="5300663"/>
            <a:ext cx="9144000" cy="1385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dirty="0">
                <a:latin typeface="Aharoni" pitchFamily="2" charset="-79"/>
                <a:cs typeface="Aharoni" pitchFamily="2" charset="-79"/>
              </a:rPr>
              <a:t>Un ángel es mi amor, Sus cabellos rubios son, Bonita y caprichosa, </a:t>
            </a:r>
            <a:r>
              <a:rPr lang="es-ES" sz="2800" dirty="0" smtClean="0">
                <a:latin typeface="Aharoni" pitchFamily="2" charset="-79"/>
                <a:cs typeface="Aharoni" pitchFamily="2" charset="-79"/>
              </a:rPr>
              <a:t>De un  </a:t>
            </a:r>
            <a:r>
              <a:rPr lang="es-ES" sz="2800" dirty="0">
                <a:latin typeface="Aharoni" pitchFamily="2" charset="-79"/>
                <a:cs typeface="Aharoni" pitchFamily="2" charset="-79"/>
              </a:rPr>
              <a:t>jardín la mejor  rosa Pero cuando más me gusta es bailando este rock…</a:t>
            </a:r>
          </a:p>
        </p:txBody>
      </p:sp>
      <p:pic>
        <p:nvPicPr>
          <p:cNvPr id="6149" name="Picture 5" descr="C:\Users\Usuario\Documents\AWALPAPERS BONITOS\GIFS GUAPOS\FLORES\00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313" y="836613"/>
            <a:ext cx="22860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8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uario\Documents\AWALPAPERS BONITOS\CIELOS ATARDECER Y RELAMPAGOS\CouchersDeSoleil1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" descr="C:\Users\Usuario\Downloads\descargado el 1-4-2012\82ba05f3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775" y="333375"/>
            <a:ext cx="3784600" cy="5300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6" name="3 CuadroTexto"/>
          <p:cNvSpPr txBox="1">
            <a:spLocks noChangeArrowheads="1"/>
          </p:cNvSpPr>
          <p:nvPr/>
        </p:nvSpPr>
        <p:spPr bwMode="auto">
          <a:xfrm>
            <a:off x="0" y="5300663"/>
            <a:ext cx="9144000" cy="1385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Quince, años, tiene mi amor, Dulce, tierna ,como una flor, Cuando el sol se pone es la estrella que da luz, Quiero repetirte que no hay nadie como tu…</a:t>
            </a:r>
          </a:p>
        </p:txBody>
      </p:sp>
    </p:spTree>
  </p:cSld>
  <p:clrMapOvr>
    <a:masterClrMapping/>
  </p:clrMapOvr>
  <p:transition advTm="36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717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Usuario\Downloads\descargado el 1-4-2012\87f12bcc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938" y="0"/>
            <a:ext cx="91519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2 CuadroTexto"/>
          <p:cNvSpPr txBox="1">
            <a:spLocks noChangeArrowheads="1"/>
          </p:cNvSpPr>
          <p:nvPr/>
        </p:nvSpPr>
        <p:spPr bwMode="auto">
          <a:xfrm>
            <a:off x="0" y="5373688"/>
            <a:ext cx="91440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dirty="0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Un, ángel es mi amor, Sus cabellos rubios son, Bonita y caprichosa, </a:t>
            </a:r>
            <a:r>
              <a:rPr lang="es-ES" sz="2800" dirty="0" smtClean="0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De un  </a:t>
            </a:r>
            <a:r>
              <a:rPr lang="es-ES" sz="2800" dirty="0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jardín la mejor  rosa, Pero cuando más me gusta es bailando este rock…</a:t>
            </a:r>
          </a:p>
        </p:txBody>
      </p:sp>
    </p:spTree>
  </p:cSld>
  <p:clrMapOvr>
    <a:masterClrMapping/>
  </p:clrMapOvr>
  <p:transition advTm="16000">
    <p:blinds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Usuario\Documents\AWALPAPERS BONITOS\EL CIELO LA TIERRA\119240683537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3" descr="C:\Users\Usuario\Documents\AWALPAPERS BONITOS\vIMAGENES  BNG\1328217195_56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363" y="1844675"/>
            <a:ext cx="3078162" cy="432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Picture 4" descr="C:\Users\Usuario\Documents\AWALPAPERS BONITOS\FLORES EN GENERAL\1328551541_49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63713" y="476250"/>
            <a:ext cx="2106612" cy="280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5" name="4 CuadroTexto"/>
          <p:cNvSpPr txBox="1">
            <a:spLocks noChangeArrowheads="1"/>
          </p:cNvSpPr>
          <p:nvPr/>
        </p:nvSpPr>
        <p:spPr bwMode="auto">
          <a:xfrm>
            <a:off x="0" y="5373688"/>
            <a:ext cx="91440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Quince, años, tiene mi amor, Dulce, tierna, como una flor, Cuando el sol se pone es la estrella que da luz, Quiero repetirte que no hay nadie como tu..</a:t>
            </a:r>
          </a:p>
        </p:txBody>
      </p:sp>
    </p:spTree>
  </p:cSld>
  <p:clrMapOvr>
    <a:masterClrMapping/>
  </p:clrMapOvr>
  <p:transition advTm="17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921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Usuario\Downloads\descargado el 1-4-2012\4gqepnlm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2 CuadroTexto"/>
          <p:cNvSpPr txBox="1">
            <a:spLocks noChangeArrowheads="1"/>
          </p:cNvSpPr>
          <p:nvPr/>
        </p:nvSpPr>
        <p:spPr bwMode="auto">
          <a:xfrm>
            <a:off x="0" y="5373688"/>
            <a:ext cx="9144000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200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Quince, años, tiene mi amor, Quince, años, tiene mi amor.</a:t>
            </a:r>
          </a:p>
        </p:txBody>
      </p:sp>
      <p:pic>
        <p:nvPicPr>
          <p:cNvPr id="11268" name="Picture 4" descr="C:\Users\Usuario\Downloads\1231707809_2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836712"/>
            <a:ext cx="1228725" cy="1485900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blinds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299</Words>
  <Application>Microsoft Office PowerPoint</Application>
  <PresentationFormat>Presentación en pantalla (4:3)</PresentationFormat>
  <Paragraphs>42</Paragraphs>
  <Slides>11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1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16</cp:revision>
  <dcterms:created xsi:type="dcterms:W3CDTF">2012-04-04T08:50:42Z</dcterms:created>
  <dcterms:modified xsi:type="dcterms:W3CDTF">2012-08-30T22:14:05Z</dcterms:modified>
</cp:coreProperties>
</file>