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65" r:id="rId5"/>
    <p:sldId id="264" r:id="rId6"/>
    <p:sldId id="263" r:id="rId7"/>
    <p:sldId id="262" r:id="rId8"/>
    <p:sldId id="261" r:id="rId9"/>
    <p:sldId id="260" r:id="rId10"/>
    <p:sldId id="259" r:id="rId11"/>
    <p:sldId id="267" r:id="rId12"/>
    <p:sldId id="268" r:id="rId13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842045-66EC-4376-8B44-0E37B167E7D2}" type="datetimeFigureOut">
              <a:rPr lang="es-ES" smtClean="0"/>
              <a:pPr/>
              <a:t>05/10/2012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9C61F-1492-4EC6-A323-F2652CA4B28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edg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842045-66EC-4376-8B44-0E37B167E7D2}" type="datetimeFigureOut">
              <a:rPr lang="es-ES" smtClean="0"/>
              <a:pPr/>
              <a:t>05/10/2012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9C61F-1492-4EC6-A323-F2652CA4B28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edg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842045-66EC-4376-8B44-0E37B167E7D2}" type="datetimeFigureOut">
              <a:rPr lang="es-ES" smtClean="0"/>
              <a:pPr/>
              <a:t>05/10/2012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9C61F-1492-4EC6-A323-F2652CA4B28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edg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842045-66EC-4376-8B44-0E37B167E7D2}" type="datetimeFigureOut">
              <a:rPr lang="es-ES" smtClean="0"/>
              <a:pPr/>
              <a:t>05/10/2012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9C61F-1492-4EC6-A323-F2652CA4B28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edg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842045-66EC-4376-8B44-0E37B167E7D2}" type="datetimeFigureOut">
              <a:rPr lang="es-ES" smtClean="0"/>
              <a:pPr/>
              <a:t>05/10/2012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9C61F-1492-4EC6-A323-F2652CA4B28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edg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842045-66EC-4376-8B44-0E37B167E7D2}" type="datetimeFigureOut">
              <a:rPr lang="es-ES" smtClean="0"/>
              <a:pPr/>
              <a:t>05/10/2012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9C61F-1492-4EC6-A323-F2652CA4B28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edg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842045-66EC-4376-8B44-0E37B167E7D2}" type="datetimeFigureOut">
              <a:rPr lang="es-ES" smtClean="0"/>
              <a:pPr/>
              <a:t>05/10/2012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9C61F-1492-4EC6-A323-F2652CA4B28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edg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842045-66EC-4376-8B44-0E37B167E7D2}" type="datetimeFigureOut">
              <a:rPr lang="es-ES" smtClean="0"/>
              <a:pPr/>
              <a:t>05/10/2012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9C61F-1492-4EC6-A323-F2652CA4B28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edg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842045-66EC-4376-8B44-0E37B167E7D2}" type="datetimeFigureOut">
              <a:rPr lang="es-ES" smtClean="0"/>
              <a:pPr/>
              <a:t>05/10/2012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9C61F-1492-4EC6-A323-F2652CA4B28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edg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842045-66EC-4376-8B44-0E37B167E7D2}" type="datetimeFigureOut">
              <a:rPr lang="es-ES" smtClean="0"/>
              <a:pPr/>
              <a:t>05/10/2012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9C61F-1492-4EC6-A323-F2652CA4B28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edg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842045-66EC-4376-8B44-0E37B167E7D2}" type="datetimeFigureOut">
              <a:rPr lang="es-ES" smtClean="0"/>
              <a:pPr/>
              <a:t>05/10/2012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9C61F-1492-4EC6-A323-F2652CA4B28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edg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4B80587-B308-4747-858A-A242E9B89385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842045-66EC-4376-8B44-0E37B167E7D2}" type="datetimeFigureOut">
              <a:rPr lang="es-ES" smtClean="0"/>
              <a:pPr/>
              <a:t>05/10/2012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49C61F-1492-4EC6-A323-F2652CA4B28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wedg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098564AE-F01B-4FEC-B039-98265C00F110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10" Type="http://schemas.openxmlformats.org/officeDocument/2006/relationships/image" Target="../media/image8.gif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gif"/><Relationship Id="rId5" Type="http://schemas.openxmlformats.org/officeDocument/2006/relationships/image" Target="../media/image20.gif"/><Relationship Id="rId4" Type="http://schemas.openxmlformats.org/officeDocument/2006/relationships/image" Target="../media/image1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gif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gif"/><Relationship Id="rId3" Type="http://schemas.openxmlformats.org/officeDocument/2006/relationships/image" Target="../media/image34.gif"/><Relationship Id="rId7" Type="http://schemas.openxmlformats.org/officeDocument/2006/relationships/image" Target="../media/image38.gif"/><Relationship Id="rId2" Type="http://schemas.openxmlformats.org/officeDocument/2006/relationships/image" Target="../media/image33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7.gif"/><Relationship Id="rId5" Type="http://schemas.openxmlformats.org/officeDocument/2006/relationships/image" Target="../media/image36.gif"/><Relationship Id="rId4" Type="http://schemas.openxmlformats.org/officeDocument/2006/relationships/image" Target="../media/image35.gif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40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41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4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uario\Downloads\TEXTURAS\JPEG\e8dd9f0c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3999" cy="6857999"/>
          </a:xfrm>
          <a:prstGeom prst="rect">
            <a:avLst/>
          </a:prstGeom>
          <a:noFill/>
        </p:spPr>
      </p:pic>
      <p:pic>
        <p:nvPicPr>
          <p:cNvPr id="1034" name="Picture 10" descr="www.leperledelcuore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03848" y="2564904"/>
            <a:ext cx="3240360" cy="1152128"/>
          </a:xfrm>
          <a:prstGeom prst="rect">
            <a:avLst/>
          </a:prstGeom>
          <a:noFill/>
        </p:spPr>
      </p:pic>
      <p:pic>
        <p:nvPicPr>
          <p:cNvPr id="1036" name="Picture 12" descr="www.leperledelcuore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99792" y="1700808"/>
            <a:ext cx="3960440" cy="1101849"/>
          </a:xfrm>
          <a:prstGeom prst="rect">
            <a:avLst/>
          </a:prstGeom>
          <a:noFill/>
        </p:spPr>
      </p:pic>
      <p:pic>
        <p:nvPicPr>
          <p:cNvPr id="1037" name="Picture 13" descr="C:\Users\Usuario\Downloads\NECESARIO PARA PPS\fff66a26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67544" y="5661248"/>
            <a:ext cx="847725" cy="942975"/>
          </a:xfrm>
          <a:prstGeom prst="rect">
            <a:avLst/>
          </a:prstGeom>
          <a:noFill/>
        </p:spPr>
      </p:pic>
      <p:pic>
        <p:nvPicPr>
          <p:cNvPr id="1038" name="Picture 14" descr="C:\Users\Usuario\Downloads\NECESARIO PARA PPS\z4fb3efcf90409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642745" y="5517232"/>
            <a:ext cx="2501255" cy="885056"/>
          </a:xfrm>
          <a:prstGeom prst="rect">
            <a:avLst/>
          </a:prstGeom>
          <a:noFill/>
        </p:spPr>
      </p:pic>
      <p:pic>
        <p:nvPicPr>
          <p:cNvPr id="1041" name="Picture 17" descr="C:\Users\Usuario\Downloads\NECESARIO PARA PPS\z4fb6c61d6f672[1]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83568" y="0"/>
            <a:ext cx="2232248" cy="620688"/>
          </a:xfrm>
          <a:prstGeom prst="rect">
            <a:avLst/>
          </a:prstGeom>
          <a:noFill/>
        </p:spPr>
      </p:pic>
      <p:pic>
        <p:nvPicPr>
          <p:cNvPr id="1043" name="Picture 19" descr="www.leperledelcuore.com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524328" y="0"/>
            <a:ext cx="1381125" cy="692696"/>
          </a:xfrm>
          <a:prstGeom prst="rect">
            <a:avLst/>
          </a:prstGeom>
          <a:noFill/>
        </p:spPr>
      </p:pic>
      <p:pic>
        <p:nvPicPr>
          <p:cNvPr id="1045" name="Picture 21" descr="www.leperledelcuore.com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491880" y="5013176"/>
            <a:ext cx="2495550" cy="720080"/>
          </a:xfrm>
          <a:prstGeom prst="rect">
            <a:avLst/>
          </a:prstGeom>
          <a:noFill/>
        </p:spPr>
      </p:pic>
    </p:spTree>
  </p:cSld>
  <p:clrMapOvr>
    <a:masterClrMapping/>
  </p:clrMapOvr>
  <p:transition advTm="11000">
    <p:wedge/>
    <p:sndAc>
      <p:stSnd>
        <p:snd r:embed="rId2" name="los cinco latinos - quiereme siempre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uario\Downloads\14-4-2012\CORAZONES GIFS\72815f5a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33256"/>
          </a:xfrm>
          <a:prstGeom prst="rect">
            <a:avLst/>
          </a:prstGeom>
          <a:noFill/>
        </p:spPr>
      </p:pic>
      <p:pic>
        <p:nvPicPr>
          <p:cNvPr id="1027" name="Picture 3" descr="C:\Users\Usuario\Downloads\TEXTURAS\son buenas y son gifs\5ea960e4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733256"/>
            <a:ext cx="9191328" cy="1124744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1043608" y="5733256"/>
            <a:ext cx="810039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solidFill>
                  <a:schemeClr val="bg1"/>
                </a:solidFill>
                <a:latin typeface="Arial Black" pitchFamily="34" charset="0"/>
              </a:rPr>
              <a:t>Siempre, (siempre) quiéreme siempre, (quiéreme siempre) tanto, (tanto) como yo a ti.</a:t>
            </a:r>
            <a:r>
              <a:rPr lang="es-ES" dirty="0" smtClean="0">
                <a:solidFill>
                  <a:schemeClr val="bg1"/>
                </a:solidFill>
              </a:rPr>
              <a:t/>
            </a:r>
            <a:br>
              <a:rPr lang="es-ES" dirty="0" smtClean="0">
                <a:solidFill>
                  <a:schemeClr val="bg1"/>
                </a:solidFill>
              </a:rPr>
            </a:br>
            <a:endParaRPr lang="es-ES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advTm="12000">
    <p:wedg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uario\Downloads\14-4-2012\CORAZONES GIFS\d12512ad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877272"/>
          </a:xfrm>
          <a:prstGeom prst="rect">
            <a:avLst/>
          </a:prstGeom>
          <a:noFill/>
        </p:spPr>
      </p:pic>
      <p:pic>
        <p:nvPicPr>
          <p:cNvPr id="2051" name="Picture 3" descr="C:\Users\Usuario\Downloads\TEXTURAS\JPEG\1216997717_14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877272"/>
            <a:ext cx="9144000" cy="980729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2771800" y="5949280"/>
            <a:ext cx="63722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solidFill>
                  <a:schemeClr val="bg1"/>
                </a:solidFill>
                <a:latin typeface="Arial Black" pitchFamily="34" charset="0"/>
              </a:rPr>
              <a:t>Nunca, nunca me olvides, dime, dime que si.</a:t>
            </a:r>
            <a:br>
              <a:rPr lang="es-ES" sz="2400" dirty="0" smtClean="0">
                <a:solidFill>
                  <a:schemeClr val="bg1"/>
                </a:solidFill>
                <a:latin typeface="Arial Black" pitchFamily="34" charset="0"/>
              </a:rPr>
            </a:br>
            <a:endParaRPr lang="es-ES" sz="2400" dirty="0">
              <a:solidFill>
                <a:schemeClr val="bg1"/>
              </a:solidFill>
              <a:latin typeface="Arial Black" pitchFamily="34" charset="0"/>
            </a:endParaRPr>
          </a:p>
        </p:txBody>
      </p:sp>
      <p:pic>
        <p:nvPicPr>
          <p:cNvPr id="2052" name="Picture 4" descr="C:\Users\Usuario\Downloads\14-4-2012\PNG HOMBRES\0_84dbb_ebe2fe61_L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55976" y="980728"/>
            <a:ext cx="3706170" cy="4896544"/>
          </a:xfrm>
          <a:prstGeom prst="rect">
            <a:avLst/>
          </a:prstGeom>
          <a:noFill/>
        </p:spPr>
      </p:pic>
    </p:spTree>
  </p:cSld>
  <p:clrMapOvr>
    <a:masterClrMapping/>
  </p:clrMapOvr>
  <p:transition advTm="12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Usuario\Downloads\JPEG\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33256"/>
          </a:xfrm>
          <a:prstGeom prst="rect">
            <a:avLst/>
          </a:prstGeom>
          <a:noFill/>
        </p:spPr>
      </p:pic>
      <p:pic>
        <p:nvPicPr>
          <p:cNvPr id="3075" name="Picture 3" descr="C:\Users\Usuario\Downloads\14-4-2012\PNG MUJERES\1612656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43808" y="260648"/>
            <a:ext cx="3694588" cy="5472608"/>
          </a:xfrm>
          <a:prstGeom prst="rect">
            <a:avLst/>
          </a:prstGeom>
          <a:noFill/>
        </p:spPr>
      </p:pic>
      <p:pic>
        <p:nvPicPr>
          <p:cNvPr id="3076" name="Picture 4" descr="C:\Users\Usuario\Downloads\TEXTURAS\ESTRECHAS\banner40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5733256"/>
            <a:ext cx="9144000" cy="1124744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0" y="5733256"/>
            <a:ext cx="7236296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200" dirty="0" smtClean="0">
                <a:solidFill>
                  <a:srgbClr val="C00000"/>
                </a:solidFill>
                <a:latin typeface="Arial Black" pitchFamily="34" charset="0"/>
              </a:rPr>
              <a:t>Cuando, (cuando) beso tu boca, (beso tu boca) nada, (nada) nada es mejor (nada es mejor).</a:t>
            </a:r>
            <a:endParaRPr lang="es-ES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 advTm="11000">
    <p:wedg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1" name="Picture 5" descr="C:\Users\Usuario\Downloads\14-4-2012\CORAZONES GIFS\valentin_kettos_keret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877272"/>
          </a:xfrm>
          <a:prstGeom prst="rect">
            <a:avLst/>
          </a:prstGeom>
          <a:noFill/>
        </p:spPr>
      </p:pic>
      <p:pic>
        <p:nvPicPr>
          <p:cNvPr id="4103" name="Picture 7" descr="C:\Users\Usuario\Downloads\14-4-2012\PNG HOMBRES\mod_article39621587_4f3aef32ad70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63688" y="908720"/>
            <a:ext cx="1291978" cy="1872208"/>
          </a:xfrm>
          <a:prstGeom prst="rect">
            <a:avLst/>
          </a:prstGeom>
          <a:noFill/>
        </p:spPr>
      </p:pic>
      <p:pic>
        <p:nvPicPr>
          <p:cNvPr id="9" name="Picture 7" descr="C:\Users\Usuario\Downloads\14-4-2012\PNG HOMBRES\mod_article39621587_4f3aef32ad702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76056" y="2132856"/>
            <a:ext cx="1512168" cy="1872208"/>
          </a:xfrm>
          <a:prstGeom prst="rect">
            <a:avLst/>
          </a:prstGeom>
          <a:noFill/>
        </p:spPr>
      </p:pic>
      <p:pic>
        <p:nvPicPr>
          <p:cNvPr id="4104" name="Picture 8" descr="C:\Users\Usuario\Downloads\TEXTURAS\son buenas y son gifs\636c1809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5877272"/>
            <a:ext cx="9144000" cy="980728"/>
          </a:xfrm>
          <a:prstGeom prst="rect">
            <a:avLst/>
          </a:prstGeom>
          <a:noFill/>
        </p:spPr>
      </p:pic>
      <p:sp>
        <p:nvSpPr>
          <p:cNvPr id="11" name="10 CuadroTexto"/>
          <p:cNvSpPr txBox="1"/>
          <p:nvPr/>
        </p:nvSpPr>
        <p:spPr>
          <a:xfrm>
            <a:off x="1475656" y="5877272"/>
            <a:ext cx="766834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latin typeface="Arial Black" pitchFamily="34" charset="0"/>
              </a:rPr>
              <a:t>Dame, dame tu vida, quiéreme siempre, dame tu amor.</a:t>
            </a:r>
            <a:endParaRPr lang="es-ES" sz="2400" dirty="0">
              <a:latin typeface="Arial Black" pitchFamily="34" charset="0"/>
            </a:endParaRPr>
          </a:p>
        </p:txBody>
      </p:sp>
      <p:pic>
        <p:nvPicPr>
          <p:cNvPr id="4105" name="Picture 9" descr="C:\Users\Usuario\Downloads\14-4-2012\CORAZONES GIFS\4f36b3d79758111022012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115616" y="332656"/>
            <a:ext cx="2552675" cy="3312368"/>
          </a:xfrm>
          <a:prstGeom prst="rect">
            <a:avLst/>
          </a:prstGeom>
          <a:noFill/>
        </p:spPr>
      </p:pic>
      <p:pic>
        <p:nvPicPr>
          <p:cNvPr id="13" name="Picture 9" descr="C:\Users\Usuario\Downloads\14-4-2012\CORAZONES GIFS\4f36b3d79758111022012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644008" y="1628800"/>
            <a:ext cx="2552675" cy="3312368"/>
          </a:xfrm>
          <a:prstGeom prst="rect">
            <a:avLst/>
          </a:prstGeom>
          <a:noFill/>
        </p:spPr>
      </p:pic>
    </p:spTree>
  </p:cSld>
  <p:clrMapOvr>
    <a:masterClrMapping/>
  </p:clrMapOvr>
  <p:transition advTm="20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Usuario\Downloads\14-4-2012\CORAZONES GIFS\03df5aa7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877272"/>
          </a:xfrm>
          <a:prstGeom prst="rect">
            <a:avLst/>
          </a:prstGeom>
          <a:noFill/>
        </p:spPr>
      </p:pic>
      <p:pic>
        <p:nvPicPr>
          <p:cNvPr id="5124" name="Picture 4" descr="C:\Users\Usuario\Downloads\TEXTURAS\ESTRECHAS\Image21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877272"/>
            <a:ext cx="9144000" cy="980728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1115616" y="5877272"/>
            <a:ext cx="691276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latin typeface="Arial Black" pitchFamily="34" charset="0"/>
              </a:rPr>
              <a:t>Siempre, quiéreme siempre tanto, como yo a ti.</a:t>
            </a:r>
            <a:endParaRPr lang="es-ES" sz="2400" dirty="0">
              <a:latin typeface="Arial Black" pitchFamily="34" charset="0"/>
            </a:endParaRPr>
          </a:p>
        </p:txBody>
      </p:sp>
      <p:pic>
        <p:nvPicPr>
          <p:cNvPr id="5125" name="Picture 5" descr="C:\Users\Usuario\Downloads\14-4-2012\PNG MUJERES\0nhd56n0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91680" y="2780928"/>
            <a:ext cx="5688632" cy="3223939"/>
          </a:xfrm>
          <a:prstGeom prst="rect">
            <a:avLst/>
          </a:prstGeom>
          <a:noFill/>
        </p:spPr>
      </p:pic>
    </p:spTree>
  </p:cSld>
  <p:clrMapOvr>
    <a:masterClrMapping/>
  </p:clrMapOvr>
  <p:transition advTm="12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Usuario\Downloads\14-4-2012\PNG MUJERES\4e60a8af79a9502092011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33256"/>
          </a:xfrm>
          <a:prstGeom prst="rect">
            <a:avLst/>
          </a:prstGeom>
          <a:noFill/>
        </p:spPr>
      </p:pic>
      <p:pic>
        <p:nvPicPr>
          <p:cNvPr id="6147" name="Picture 3" descr="C:\Users\Usuario\Downloads\14-4-2012\PNG HOMBRES\0_74547_dff59898_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0"/>
            <a:ext cx="3672408" cy="5737795"/>
          </a:xfrm>
          <a:prstGeom prst="rect">
            <a:avLst/>
          </a:prstGeom>
          <a:noFill/>
        </p:spPr>
      </p:pic>
      <p:pic>
        <p:nvPicPr>
          <p:cNvPr id="6148" name="Picture 4" descr="C:\Users\Usuario\Downloads\TEXTURAS\ESTRECHAS\27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5733256"/>
            <a:ext cx="9144000" cy="1124744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1331640" y="5805264"/>
            <a:ext cx="65527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latin typeface="Arial Black" pitchFamily="34" charset="0"/>
              </a:rPr>
              <a:t>Nunca, nunca me olvides, dime, dime que si.</a:t>
            </a:r>
            <a:endParaRPr lang="es-ES" sz="2400" dirty="0">
              <a:latin typeface="Arial Black" pitchFamily="34" charset="0"/>
            </a:endParaRPr>
          </a:p>
        </p:txBody>
      </p:sp>
    </p:spTree>
  </p:cSld>
  <p:clrMapOvr>
    <a:masterClrMapping/>
  </p:clrMapOvr>
  <p:transition advTm="11000">
    <p:wedg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Usuario\Downloads\TEXTURAS\JPEG\3d_wallpaper_09_1024_768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021288"/>
          </a:xfrm>
          <a:prstGeom prst="rect">
            <a:avLst/>
          </a:prstGeom>
          <a:noFill/>
        </p:spPr>
      </p:pic>
      <p:pic>
        <p:nvPicPr>
          <p:cNvPr id="7171" name="Picture 3" descr="C:\Users\Usuario\Downloads\14-4-2012\MUJERES Y HOMBRES JEPG\a9672b22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67744" y="0"/>
            <a:ext cx="4732020" cy="5993904"/>
          </a:xfrm>
          <a:prstGeom prst="rect">
            <a:avLst/>
          </a:prstGeom>
          <a:noFill/>
        </p:spPr>
      </p:pic>
      <p:pic>
        <p:nvPicPr>
          <p:cNvPr id="7173" name="Picture 5" descr="C:\Users\Usuario\Downloads\TEXTURAS\JPEG\3d_wallpaper_09_1024_768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0" y="6021288"/>
            <a:ext cx="9144000" cy="836712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0" y="6165304"/>
            <a:ext cx="914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solidFill>
                  <a:schemeClr val="bg1"/>
                </a:solidFill>
                <a:latin typeface="Arial Black" pitchFamily="34" charset="0"/>
              </a:rPr>
              <a:t>Cuando, beso tu boca, nada, nada es mejor.</a:t>
            </a:r>
            <a:endParaRPr lang="es-ES" sz="2400" dirty="0">
              <a:solidFill>
                <a:schemeClr val="bg1"/>
              </a:solidFill>
              <a:latin typeface="Arial Black" pitchFamily="34" charset="0"/>
            </a:endParaRPr>
          </a:p>
        </p:txBody>
      </p:sp>
      <p:pic>
        <p:nvPicPr>
          <p:cNvPr id="7174" name="Picture 6" descr="C:\Users\Usuario\Downloads\14-4-2012\CORAZONES GIFS\2942e9db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476672"/>
            <a:ext cx="2095500" cy="1905000"/>
          </a:xfrm>
          <a:prstGeom prst="rect">
            <a:avLst/>
          </a:prstGeom>
          <a:noFill/>
        </p:spPr>
      </p:pic>
      <p:pic>
        <p:nvPicPr>
          <p:cNvPr id="8" name="Picture 6" descr="C:\Users\Usuario\Downloads\14-4-2012\CORAZONES GIFS\2942e9db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3501008"/>
            <a:ext cx="2095500" cy="1905000"/>
          </a:xfrm>
          <a:prstGeom prst="rect">
            <a:avLst/>
          </a:prstGeom>
          <a:noFill/>
        </p:spPr>
      </p:pic>
      <p:pic>
        <p:nvPicPr>
          <p:cNvPr id="9" name="Picture 6" descr="C:\Users\Usuario\Downloads\14-4-2012\CORAZONES GIFS\2942e9db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48500" y="260648"/>
            <a:ext cx="2095500" cy="1905000"/>
          </a:xfrm>
          <a:prstGeom prst="rect">
            <a:avLst/>
          </a:prstGeom>
          <a:noFill/>
        </p:spPr>
      </p:pic>
      <p:pic>
        <p:nvPicPr>
          <p:cNvPr id="10" name="Picture 6" descr="C:\Users\Usuario\Downloads\14-4-2012\CORAZONES GIFS\2942e9db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48500" y="3573016"/>
            <a:ext cx="2095500" cy="1905000"/>
          </a:xfrm>
          <a:prstGeom prst="rect">
            <a:avLst/>
          </a:prstGeom>
          <a:noFill/>
        </p:spPr>
      </p:pic>
    </p:spTree>
  </p:cSld>
  <p:clrMapOvr>
    <a:masterClrMapping/>
  </p:clrMapOvr>
  <p:transition advTm="11000">
    <p:wedg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Picture 3" descr="C:\Users\Usuario\Downloads\TEXTURAS\JPEG\af86d709[1] - copi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8196" name="Picture 4" descr="C:\Users\Usuario\Downloads\14-4-2012\MUJERES Y HOMBRES GIFS\2z7k0ur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0" y="6027003"/>
            <a:ext cx="9144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latin typeface="Arial Black" pitchFamily="34" charset="0"/>
              </a:rPr>
              <a:t>Dame, dame tu vida, quiéreme siempre, dame tu amor.</a:t>
            </a:r>
          </a:p>
        </p:txBody>
      </p:sp>
    </p:spTree>
  </p:cSld>
  <p:clrMapOvr>
    <a:masterClrMapping/>
  </p:clrMapOvr>
  <p:transition advTm="20000">
    <p:wedg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Picture 3" descr="C:\Users\Usuario\Downloads\TEXTURAS\billedCA3SOI7D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pic>
        <p:nvPicPr>
          <p:cNvPr id="9221" name="Picture 5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03848" y="3068960"/>
            <a:ext cx="2880320" cy="1389881"/>
          </a:xfrm>
          <a:prstGeom prst="rect">
            <a:avLst/>
          </a:prstGeom>
          <a:noFill/>
        </p:spPr>
      </p:pic>
      <p:pic>
        <p:nvPicPr>
          <p:cNvPr id="9223" name="Picture 7" descr="www.leperledelcuore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5576" y="4725144"/>
            <a:ext cx="2725663" cy="1296144"/>
          </a:xfrm>
          <a:prstGeom prst="rect">
            <a:avLst/>
          </a:prstGeom>
          <a:noFill/>
        </p:spPr>
      </p:pic>
      <p:pic>
        <p:nvPicPr>
          <p:cNvPr id="9225" name="Picture 9" descr="www.leperledelcuore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868144" y="1700808"/>
            <a:ext cx="2592288" cy="1296144"/>
          </a:xfrm>
          <a:prstGeom prst="rect">
            <a:avLst/>
          </a:prstGeom>
          <a:noFill/>
        </p:spPr>
      </p:pic>
      <p:pic>
        <p:nvPicPr>
          <p:cNvPr id="9227" name="Picture 11" descr="www.leperledelcuore.com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27584" y="1772816"/>
            <a:ext cx="3024336" cy="1224136"/>
          </a:xfrm>
          <a:prstGeom prst="rect">
            <a:avLst/>
          </a:prstGeom>
          <a:noFill/>
        </p:spPr>
      </p:pic>
      <p:pic>
        <p:nvPicPr>
          <p:cNvPr id="9229" name="Picture 13" descr="www.leperledelcuore.com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059832" y="476672"/>
            <a:ext cx="3096344" cy="1368152"/>
          </a:xfrm>
          <a:prstGeom prst="rect">
            <a:avLst/>
          </a:prstGeom>
          <a:noFill/>
        </p:spPr>
      </p:pic>
      <p:pic>
        <p:nvPicPr>
          <p:cNvPr id="9231" name="Picture 15" descr="www.leperledelcuore.com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012160" y="4437112"/>
            <a:ext cx="2520280" cy="1317873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wedg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107</TotalTime>
  <Words>182</Words>
  <Application>Microsoft Office PowerPoint</Application>
  <PresentationFormat>Presentación en pantalla (4:3)</PresentationFormat>
  <Paragraphs>36</Paragraphs>
  <Slides>11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11</vt:i4>
      </vt:variant>
    </vt:vector>
  </HeadingPairs>
  <TitlesOfParts>
    <vt:vector size="13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16</cp:revision>
  <dcterms:created xsi:type="dcterms:W3CDTF">2012-07-07T13:30:46Z</dcterms:created>
  <dcterms:modified xsi:type="dcterms:W3CDTF">2012-10-05T17:47:24Z</dcterms:modified>
</cp:coreProperties>
</file>