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0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YEIL/yce/xDNDxZApZAgg" hashData="jxsKRVzV4lLVN/hoG8BTGp33jz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0000"/>
    <a:srgbClr val="0000FF"/>
    <a:srgbClr val="00FF00"/>
    <a:srgbClr val="A50021"/>
    <a:srgbClr val="6600FF"/>
    <a:srgbClr val="660066"/>
    <a:srgbClr val="FF0066"/>
    <a:srgbClr val="996633"/>
    <a:srgbClr val="FF9999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38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7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839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80F57028-8C5C-4EFE-B789-7AEE269B391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F57028-8C5C-4EFE-B789-7AEE269B3910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F57028-8C5C-4EFE-B789-7AEE269B3910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DA4848-5ACD-4160-897C-9F52EAFC719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01855-39FA-4295-B8BB-D93B42B8A5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FDF7DD-03BC-464B-91A8-1B2AC5D8760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77AC44-AD67-4380-AAD7-72DC12B82F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2EEE3B-9B82-4345-A1FA-69D8D8F7A4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CB260-A1DA-4E7C-BDCE-932274324DF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67370-F3CD-459A-9710-95BE987157D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EEC6A-B1DA-4A1F-B4CA-7C8734EC349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21DEFF-CB14-4E90-94E5-84D7A4FFDA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BF4F3C-D1E8-4F10-935A-FE2A03B74A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16487-AF73-49D9-82DD-FCBA114BF26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C38BC8-EFE7-47B6-B9D2-73CCEA35AD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59F043B3-07F1-4C58-B092-56549B70760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915D012-F429-4568-A911-F004379D57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1028" name="Picture 4" descr="C:\Documents and Settings\Administrador\Escritorio\george_harrison7B07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4" descr="C:\Documents and Settings\Administrador\Escritorio\george_harrison7B07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4" descr="C:\Documents and Settings\Administrador\Escritorio\george_harrison7B07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4" descr="C:\Documents and Settings\Administrador\Escritorio\george_harrison7B07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2500298" y="500042"/>
            <a:ext cx="4357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George Harrison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85720" y="2214554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What is life</a:t>
            </a: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28596" y="2643182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Que es la vida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285852" y="2928934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1970</a:t>
            </a:r>
            <a:endParaRPr 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7786710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7643834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44" y="6054346"/>
            <a:ext cx="460362" cy="287727"/>
          </a:xfrm>
          <a:prstGeom prst="rect">
            <a:avLst/>
          </a:prstGeom>
          <a:noFill/>
        </p:spPr>
      </p:pic>
      <p:pic>
        <p:nvPicPr>
          <p:cNvPr id="28" name="Picture 22" descr="wallpaper-george-harrison001-102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"/>
            <a:ext cx="9141886" cy="6857998"/>
          </a:xfrm>
          <a:prstGeom prst="rect">
            <a:avLst/>
          </a:prstGeom>
          <a:noFill/>
        </p:spPr>
      </p:pic>
      <p:pic>
        <p:nvPicPr>
          <p:cNvPr id="29" name="Picture 22" descr="wallpaper-george-harrison001-102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586"/>
            <a:ext cx="9143999" cy="6859586"/>
          </a:xfrm>
          <a:prstGeom prst="rect">
            <a:avLst/>
          </a:prstGeom>
          <a:noFill/>
        </p:spPr>
      </p:pic>
      <p:pic>
        <p:nvPicPr>
          <p:cNvPr id="31" name="Picture 22" descr="wallpaper-george-harrison001-102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-1586"/>
            <a:ext cx="9143998" cy="6859585"/>
          </a:xfrm>
          <a:prstGeom prst="rect">
            <a:avLst/>
          </a:prstGeom>
          <a:noFill/>
        </p:spPr>
      </p:pic>
      <p:pic>
        <p:nvPicPr>
          <p:cNvPr id="32" name="Picture 22" descr="wallpaper-george-harrison001-102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-1589"/>
            <a:ext cx="9143998" cy="685958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2500">
    <p:sndAc>
      <p:stSnd>
        <p:snd r:embed="rId3" name="george harrison - what is lif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300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3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300"/>
                            </p:stCondLst>
                            <p:childTnLst>
                              <p:par>
                                <p:cTn id="84" presetID="39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5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IMAGENES DE DESKTOP NEXUS\hombre pensativo  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642911" y="857232"/>
            <a:ext cx="214314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What I feel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que siento</a:t>
            </a:r>
          </a:p>
        </p:txBody>
      </p:sp>
      <p:sp>
        <p:nvSpPr>
          <p:cNvPr id="4123" name="Text Box 27"/>
          <p:cNvSpPr txBox="1">
            <a:spLocks noChangeArrowheads="1"/>
          </p:cNvSpPr>
          <p:nvPr/>
        </p:nvSpPr>
        <p:spPr bwMode="auto">
          <a:xfrm>
            <a:off x="857224" y="1928802"/>
            <a:ext cx="238441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can't say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lo puedo decir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2" grpId="0"/>
      <p:bldP spid="41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Documents and Settings\Administrador\Escritorio\87386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64" name="Text Box 20"/>
          <p:cNvSpPr txBox="1">
            <a:spLocks noChangeArrowheads="1"/>
          </p:cNvSpPr>
          <p:nvPr/>
        </p:nvSpPr>
        <p:spPr bwMode="auto">
          <a:xfrm>
            <a:off x="928661" y="571481"/>
            <a:ext cx="771210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my love is there for you any time of day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mi amor está allí para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ti,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cualquier momento del día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06038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1500166" y="1285860"/>
            <a:ext cx="64087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if it's not love that you need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si ese amor no es lo que tú necesitas </a:t>
            </a: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1619250" y="56610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</a:t>
            </a:r>
            <a:endParaRPr lang="es-ES" sz="2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</a:t>
            </a:r>
            <a:endParaRPr lang="es-E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12311" name="Picture 23" descr="4323338363_9c819ac4a6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3708400" y="333375"/>
            <a:ext cx="4392613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Then I'll </a:t>
            </a:r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try 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my best</a:t>
            </a:r>
          </a:p>
          <a:p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Entonces intentaré lo mejor de mi</a:t>
            </a:r>
          </a:p>
        </p:txBody>
      </p:sp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4500563" y="1989138"/>
            <a:ext cx="43910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make everything succeed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para hacer que todo sea exitoso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2" grpId="0"/>
      <p:bldP spid="123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791513-800x600-butterfly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78" name="Text Box 18"/>
          <p:cNvSpPr txBox="1">
            <a:spLocks noChangeArrowheads="1"/>
          </p:cNvSpPr>
          <p:nvPr/>
        </p:nvSpPr>
        <p:spPr bwMode="auto">
          <a:xfrm>
            <a:off x="1857356" y="1000108"/>
            <a:ext cx="598010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me, what is my life without your love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Dime, que es mi vida sin tu amor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9" name="Picture 17" descr="2506187585_fed04bbebd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8" name="Text Box 16"/>
          <p:cNvSpPr txBox="1">
            <a:spLocks noChangeArrowheads="1"/>
          </p:cNvSpPr>
          <p:nvPr/>
        </p:nvSpPr>
        <p:spPr bwMode="auto">
          <a:xfrm>
            <a:off x="1187450" y="404813"/>
            <a:ext cx="684053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latin typeface="Lucida Calligraphy" pitchFamily="66" charset="0"/>
              </a:rPr>
              <a:t>Tell me, who am I without you, by my side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Dime, que soy sin ti, cerca a mi lado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:\Documents and Settings\Administrador\Escritorio\122697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2857488" y="500042"/>
            <a:ext cx="431958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 I know, I can do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que sé, lo puedo hacer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dministrador\Escritorio\114055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50" name="Text Box 22"/>
          <p:cNvSpPr txBox="1">
            <a:spLocks noChangeArrowheads="1"/>
          </p:cNvSpPr>
          <p:nvPr/>
        </p:nvSpPr>
        <p:spPr bwMode="auto">
          <a:xfrm>
            <a:off x="285720" y="1428736"/>
            <a:ext cx="607223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latin typeface="Lucida Calligraphy" pitchFamily="66" charset="0"/>
              </a:rPr>
              <a:t>If I give my love now to everyone like you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ahora doy mi amor a todos como a ti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Mis documentos\IMAGENES DE DESKTOP NEXUS\amor pareja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395288" y="714357"/>
            <a:ext cx="531972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if it's not love that you need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si ese amor no es lo que tu necesitas</a:t>
            </a: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Documents and Settings\Administrador\Escritorio\578373-800x600-A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2071670" y="2071678"/>
            <a:ext cx="4429156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Then I'll try my best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Entonces intentaré lo mejor de mi</a:t>
            </a:r>
          </a:p>
        </p:txBody>
      </p:sp>
      <p:sp>
        <p:nvSpPr>
          <p:cNvPr id="26638" name="Text Box 14"/>
          <p:cNvSpPr txBox="1">
            <a:spLocks noChangeArrowheads="1"/>
          </p:cNvSpPr>
          <p:nvPr/>
        </p:nvSpPr>
        <p:spPr bwMode="auto">
          <a:xfrm>
            <a:off x="1785918" y="3571876"/>
            <a:ext cx="410368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 make everything succeed</a:t>
            </a:r>
            <a:r>
              <a:rPr lang="es-ES" dirty="0">
                <a:solidFill>
                  <a:srgbClr val="FF33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hacer que todo sea exitoso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7" grpId="0"/>
      <p:bldP spid="266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15544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96" name="Text Box 24"/>
          <p:cNvSpPr txBox="1">
            <a:spLocks noChangeArrowheads="1"/>
          </p:cNvSpPr>
          <p:nvPr/>
        </p:nvSpPr>
        <p:spPr bwMode="auto">
          <a:xfrm>
            <a:off x="1357290" y="285728"/>
            <a:ext cx="65532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me, what is my life without your love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Dime, que es mi vida sin tu amor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dor\Escritorio\126907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571472" y="2000240"/>
            <a:ext cx="592935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me, who am I without you, by my side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Dime, que soy sin ti, cerca a mi lado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26872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85" name="Text Box 17"/>
          <p:cNvSpPr txBox="1">
            <a:spLocks noChangeArrowheads="1"/>
          </p:cNvSpPr>
          <p:nvPr/>
        </p:nvSpPr>
        <p:spPr bwMode="auto">
          <a:xfrm>
            <a:off x="2071670" y="642918"/>
            <a:ext cx="607223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Lucida Calligraphy" pitchFamily="66" charset="0"/>
              </a:rPr>
              <a:t>Tell me, what is my life without your love</a:t>
            </a:r>
            <a:r>
              <a:rPr lang="en-US" dirty="0" smtClean="0">
                <a:solidFill>
                  <a:srgbClr val="FF0066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Dime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, que es mi vida sin tu amor</a:t>
            </a:r>
          </a:p>
        </p:txBody>
      </p:sp>
    </p:spTree>
  </p:cSld>
  <p:clrMapOvr>
    <a:masterClrMapping/>
  </p:clrMapOvr>
  <p:transition advClick="0" advTm="63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82" name="Picture 18" descr="Fuego%20de%20Amor_8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36699"/>
          </a:solidFill>
        </p:spPr>
      </p:pic>
      <p:sp>
        <p:nvSpPr>
          <p:cNvPr id="36881" name="Text Box 17"/>
          <p:cNvSpPr txBox="1">
            <a:spLocks noChangeArrowheads="1"/>
          </p:cNvSpPr>
          <p:nvPr/>
        </p:nvSpPr>
        <p:spPr bwMode="auto">
          <a:xfrm>
            <a:off x="1042988" y="404813"/>
            <a:ext cx="705643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latin typeface="Lucida Calligraphy" pitchFamily="66" charset="0"/>
              </a:rPr>
              <a:t>Tell me, who am I without you, by my side</a:t>
            </a:r>
            <a:r>
              <a:rPr lang="en-US" dirty="0">
                <a:solidFill>
                  <a:srgbClr val="00FF00"/>
                </a:solidFill>
              </a:rPr>
              <a:t>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Dime, que soy sin ti, cerca a mi lado</a:t>
            </a:r>
          </a:p>
        </p:txBody>
      </p:sp>
      <p:pic>
        <p:nvPicPr>
          <p:cNvPr id="9" name="Picture 2" descr="C:\Documents and Settings\Administrador\Escritorio\632389-800x600-124707-1366x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632389-800x600-124707-1366x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632389-800x600-124707-1366x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632389-800x600-124707-1366x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632389-800x600-124707-1366x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1325421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1325421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4" descr="C:\Documents and Settings\Administrador\Escritorio\1325421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1301250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Escritorio\1301250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2"/>
            <a:ext cx="9143999" cy="6858001"/>
          </a:xfrm>
          <a:prstGeom prst="rect">
            <a:avLst/>
          </a:prstGeom>
          <a:noFill/>
        </p:spPr>
      </p:pic>
      <p:pic>
        <p:nvPicPr>
          <p:cNvPr id="19" name="Picture 18" descr="Fuego%20de%20Amor_8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solidFill>
            <a:srgbClr val="336699"/>
          </a:solidFill>
        </p:spPr>
      </p:pic>
      <p:pic>
        <p:nvPicPr>
          <p:cNvPr id="20" name="Picture 18" descr="Fuego%20de%20Amor_8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solidFill>
            <a:srgbClr val="336699"/>
          </a:solidFill>
        </p:spPr>
      </p:pic>
      <p:pic>
        <p:nvPicPr>
          <p:cNvPr id="21" name="Picture 18" descr="Fuego%20de%20Amor_8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36699"/>
          </a:solidFill>
        </p:spPr>
      </p:pic>
      <p:pic>
        <p:nvPicPr>
          <p:cNvPr id="22" name="Picture 18" descr="Fuego%20de%20Amor_8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36699"/>
          </a:solidFill>
        </p:spPr>
      </p:pic>
    </p:spTree>
  </p:cSld>
  <p:clrMapOvr>
    <a:masterClrMapping/>
  </p:clrMapOvr>
  <p:transition advClick="0" advTm="359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9" presetClass="entr" presetSubtype="0" accel="10000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39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0"/>
                            </p:stCondLst>
                            <p:childTnLst>
                              <p:par>
                                <p:cTn id="4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127671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250825" y="765175"/>
            <a:ext cx="28813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What I feel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que siento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1116013" y="1844675"/>
            <a:ext cx="29511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can't say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lo puedo decir 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1" grpId="0"/>
      <p:bldP spid="358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6" name="Picture 14" descr="two-hear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827088" y="333375"/>
            <a:ext cx="75596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my love is there for you any time of day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mi amor está allí para ti en cualquier momento del día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6" name="Picture 16" descr="513383425_3c10c320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79" name="Text Box 19"/>
          <p:cNvSpPr txBox="1">
            <a:spLocks noChangeArrowheads="1"/>
          </p:cNvSpPr>
          <p:nvPr/>
        </p:nvSpPr>
        <p:spPr bwMode="auto">
          <a:xfrm>
            <a:off x="1643042" y="571480"/>
            <a:ext cx="60483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But if it's not love that you need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si ese amor no es lo que tú necesitas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53" name="Picture 21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</p:spPr>
      </p:pic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1187450" y="571479"/>
            <a:ext cx="4384682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Then I'll try my best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Entonces intentaré lo mejor de mi</a:t>
            </a:r>
          </a:p>
        </p:txBody>
      </p:sp>
      <p:sp>
        <p:nvSpPr>
          <p:cNvPr id="44047" name="Text Box 15"/>
          <p:cNvSpPr txBox="1">
            <a:spLocks noChangeArrowheads="1"/>
          </p:cNvSpPr>
          <p:nvPr/>
        </p:nvSpPr>
        <p:spPr bwMode="auto">
          <a:xfrm>
            <a:off x="4000496" y="2643182"/>
            <a:ext cx="420687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 make everything succeed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para hacer que todo sea exitoso</a:t>
            </a: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6" grpId="0"/>
      <p:bldP spid="4404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24269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1116013" y="549275"/>
            <a:ext cx="69135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Tell me, what is my life without your love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Dime, que es mi vida sin tu amor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87519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41" name="Text Box 13"/>
          <p:cNvSpPr txBox="1">
            <a:spLocks noChangeArrowheads="1"/>
          </p:cNvSpPr>
          <p:nvPr/>
        </p:nvSpPr>
        <p:spPr bwMode="auto">
          <a:xfrm>
            <a:off x="1187450" y="333375"/>
            <a:ext cx="66246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me, who am I without you, by my side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Dime, que soy sin ti, cerca a mi lado 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26529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94" name="Text Box 18"/>
          <p:cNvSpPr txBox="1">
            <a:spLocks noChangeArrowheads="1"/>
          </p:cNvSpPr>
          <p:nvPr/>
        </p:nvSpPr>
        <p:spPr bwMode="auto">
          <a:xfrm>
            <a:off x="1214414" y="285728"/>
            <a:ext cx="69135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tell me, what is my life without your love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dime, que es mi vida sin tu amor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98283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2239" name="Text Box 15"/>
          <p:cNvSpPr txBox="1">
            <a:spLocks noChangeArrowheads="1"/>
          </p:cNvSpPr>
          <p:nvPr/>
        </p:nvSpPr>
        <p:spPr bwMode="auto">
          <a:xfrm>
            <a:off x="1042988" y="476250"/>
            <a:ext cx="68405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me, who am I </a:t>
            </a: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without 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you, by my side</a:t>
            </a:r>
            <a:r>
              <a:rPr lang="en-US" sz="2400" dirty="0">
                <a:solidFill>
                  <a:srgbClr val="FF3300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Dime, que soy sin ti, cerca a mi lado</a:t>
            </a:r>
          </a:p>
        </p:txBody>
      </p:sp>
    </p:spTree>
  </p:cSld>
  <p:clrMapOvr>
    <a:masterClrMapping/>
  </p:clrMapOvr>
  <p:transition advClick="0" advTm="118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640980-800x600-bigstockphoto_Love_At_Sunset_624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290" name="Text Box 18"/>
          <p:cNvSpPr txBox="1">
            <a:spLocks noChangeArrowheads="1"/>
          </p:cNvSpPr>
          <p:nvPr/>
        </p:nvSpPr>
        <p:spPr bwMode="auto">
          <a:xfrm>
            <a:off x="3500430" y="1928802"/>
            <a:ext cx="480855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What is my life without your love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es mi vida sin tu amor</a:t>
            </a: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9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788500-800x600-Romantic-Lover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35" name="Text Box 15"/>
          <p:cNvSpPr txBox="1">
            <a:spLocks noChangeArrowheads="1"/>
          </p:cNvSpPr>
          <p:nvPr/>
        </p:nvSpPr>
        <p:spPr bwMode="auto">
          <a:xfrm>
            <a:off x="1214414" y="428604"/>
            <a:ext cx="66976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Tell me, who am I without you, by my side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Dime, que soy sin ti, cerca a mi lado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107340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7524750" y="6092825"/>
            <a:ext cx="14017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800" dirty="0">
                <a:solidFill>
                  <a:schemeClr val="bg1"/>
                </a:solidFill>
              </a:rPr>
              <a:t> </a:t>
            </a: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sp>
        <p:nvSpPr>
          <p:cNvPr id="58378" name="Text Box 10"/>
          <p:cNvSpPr txBox="1">
            <a:spLocks noChangeArrowheads="1"/>
          </p:cNvSpPr>
          <p:nvPr/>
        </p:nvSpPr>
        <p:spPr bwMode="auto">
          <a:xfrm>
            <a:off x="1214414" y="357166"/>
            <a:ext cx="640873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tell me, what is my life without your love</a:t>
            </a:r>
            <a:r>
              <a:rPr lang="en-US" dirty="0">
                <a:solidFill>
                  <a:srgbClr val="00FF00"/>
                </a:solidFill>
              </a:rPr>
              <a:t>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dime, que es mi vida sin tu amor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1655</TotalTime>
  <Words>576</Words>
  <Application>Microsoft Office PowerPoint</Application>
  <PresentationFormat>Presentación en pantalla (4:3)</PresentationFormat>
  <Paragraphs>70</Paragraphs>
  <Slides>27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131</cp:revision>
  <dcterms:created xsi:type="dcterms:W3CDTF">2007-04-04T06:10:00Z</dcterms:created>
  <dcterms:modified xsi:type="dcterms:W3CDTF">2013-02-02T23:14:40Z</dcterms:modified>
</cp:coreProperties>
</file>