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2DWE6mIUSPq7ns2rZWXYA" hashData="WilDUakObiZEZuhtLPEg8Nu+Sn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FFCC99"/>
    <a:srgbClr val="FFCC66"/>
    <a:srgbClr val="FF5050"/>
    <a:srgbClr val="009999"/>
    <a:srgbClr val="006699"/>
    <a:srgbClr val="0033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6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24962840-D72B-4F5A-9A6E-E1388F3F159D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62840-D72B-4F5A-9A6E-E1388F3F159D}" type="slidenum">
              <a:rPr lang="es-ES" smtClean="0"/>
              <a:pPr/>
              <a:t>1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DA1EDD-5FC9-487F-B6DD-70A86E28A265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CBE5ED-D076-4C72-A600-C65C7A846BBF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A50BD1-A6EC-4E8D-B01B-F23144DEA6FD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6C8FDB-45C7-4330-ADF9-5ED77186FBFA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864377-FCDD-49E4-869B-A961335ADB29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87CD74-0865-48E6-9BA7-360F6597575B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002D56-AB43-4F67-BA2F-1C10C5849D0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6FFD3F-DFA6-442E-A51D-4A70B17FBDE4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C826B1-36D8-4AF5-80B3-4EA8215772F2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618933-4799-4C5E-A57B-A88E0F31344E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D9E18A-D004-40B2-BA46-06AB4B8E224A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1E6DB1-19B4-4FA2-8044-3F2EAADFFA4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D7AB8200-5512-4628-B47A-B13A88F2283B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CD75728-E10B-4AF9-96E5-96EB6D07D5F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 descr="The Essential - roy-orbison Phot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13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2539" name="Picture 11" descr="C:\Documents and Settings\Administrador\Mis documentos\imágenes\Imagen1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1368180"/>
          </a:xfrm>
          <a:prstGeom prst="rect">
            <a:avLst/>
          </a:prstGeom>
          <a:noFill/>
        </p:spPr>
      </p:pic>
      <p:pic>
        <p:nvPicPr>
          <p:cNvPr id="22540" name="Picture 12" descr="C:\Documents and Settings\Administrador\Mis documentos\imágenes\Imagen1_0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357298"/>
            <a:ext cx="9144000" cy="1379581"/>
          </a:xfrm>
          <a:prstGeom prst="rect">
            <a:avLst/>
          </a:prstGeom>
          <a:noFill/>
        </p:spPr>
      </p:pic>
      <p:pic>
        <p:nvPicPr>
          <p:cNvPr id="19" name="Picture 11" descr="C:\Documents and Settings\Administrador\Mis documentos\imágenes\Imagen1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1368180"/>
          </a:xfrm>
          <a:prstGeom prst="rect">
            <a:avLst/>
          </a:prstGeom>
          <a:noFill/>
        </p:spPr>
      </p:pic>
      <p:pic>
        <p:nvPicPr>
          <p:cNvPr id="20" name="Picture 12" descr="C:\Documents and Settings\Administrador\Mis documentos\imágenes\Imagen1_0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357298"/>
            <a:ext cx="9144000" cy="1379581"/>
          </a:xfrm>
          <a:prstGeom prst="rect">
            <a:avLst/>
          </a:prstGeom>
          <a:noFill/>
        </p:spPr>
      </p:pic>
      <p:pic>
        <p:nvPicPr>
          <p:cNvPr id="22541" name="Picture 13" descr="C:\Documents and Settings\Administrador\Mis documentos\imágenes\Imagen1_03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714620"/>
            <a:ext cx="9144000" cy="1368180"/>
          </a:xfrm>
          <a:prstGeom prst="rect">
            <a:avLst/>
          </a:prstGeom>
          <a:noFill/>
        </p:spPr>
      </p:pic>
      <p:pic>
        <p:nvPicPr>
          <p:cNvPr id="22" name="Picture 13" descr="C:\Documents and Settings\Administrador\Mis documentos\imágenes\Imagen1_03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714620"/>
            <a:ext cx="9144000" cy="1368180"/>
          </a:xfrm>
          <a:prstGeom prst="rect">
            <a:avLst/>
          </a:prstGeom>
          <a:noFill/>
        </p:spPr>
      </p:pic>
      <p:pic>
        <p:nvPicPr>
          <p:cNvPr id="22542" name="Picture 14" descr="C:\Documents and Settings\Administrador\Mis documentos\imágenes\Imagen1_04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4071942"/>
            <a:ext cx="9144000" cy="1379581"/>
          </a:xfrm>
          <a:prstGeom prst="rect">
            <a:avLst/>
          </a:prstGeom>
          <a:noFill/>
        </p:spPr>
      </p:pic>
      <p:pic>
        <p:nvPicPr>
          <p:cNvPr id="24" name="Picture 14" descr="C:\Documents and Settings\Administrador\Mis documentos\imágenes\Imagen1_04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4071942"/>
            <a:ext cx="9144000" cy="1379581"/>
          </a:xfrm>
          <a:prstGeom prst="rect">
            <a:avLst/>
          </a:prstGeom>
          <a:noFill/>
        </p:spPr>
      </p:pic>
      <p:pic>
        <p:nvPicPr>
          <p:cNvPr id="22543" name="Picture 15" descr="C:\Documents and Settings\Administrador\Mis documentos\imágenes\Imagen1_05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5429264"/>
            <a:ext cx="9144000" cy="1368180"/>
          </a:xfrm>
          <a:prstGeom prst="rect">
            <a:avLst/>
          </a:prstGeom>
          <a:noFill/>
        </p:spPr>
      </p:pic>
      <p:pic>
        <p:nvPicPr>
          <p:cNvPr id="26" name="Picture 15" descr="C:\Documents and Settings\Administrador\Mis documentos\imágenes\Imagen1_05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5429264"/>
            <a:ext cx="9144000" cy="1428736"/>
          </a:xfrm>
          <a:prstGeom prst="rect">
            <a:avLst/>
          </a:prstGeom>
          <a:noFill/>
        </p:spPr>
      </p:pic>
      <p:sp>
        <p:nvSpPr>
          <p:cNvPr id="27" name="26 CuadroTexto"/>
          <p:cNvSpPr txBox="1"/>
          <p:nvPr/>
        </p:nvSpPr>
        <p:spPr>
          <a:xfrm>
            <a:off x="642910" y="857232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Lucida Calligraphy" pitchFamily="66" charset="0"/>
              </a:rPr>
              <a:t>Roy Orbison</a:t>
            </a:r>
            <a:endParaRPr lang="en-US" sz="36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1857356" y="1500174"/>
            <a:ext cx="10715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rgbClr val="FF0000"/>
                </a:solidFill>
                <a:latin typeface="Lucida Calligraphy" pitchFamily="66" charset="0"/>
              </a:rPr>
              <a:t>USA</a:t>
            </a:r>
            <a:endParaRPr lang="en-US" sz="12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357158" y="2500306"/>
            <a:ext cx="3714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  <a:latin typeface="Lucida Calligraphy" pitchFamily="66" charset="0"/>
              </a:rPr>
              <a:t>Pretty Woman</a:t>
            </a:r>
            <a:endParaRPr lang="en-US" sz="28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500034" y="3000372"/>
            <a:ext cx="3286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0000"/>
                </a:solidFill>
                <a:latin typeface="Lucida Calligraphy" pitchFamily="66" charset="0"/>
              </a:rPr>
              <a:t>Mujer bonita</a:t>
            </a:r>
            <a:endParaRPr lang="en-US" sz="20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1643042" y="3357562"/>
            <a:ext cx="11430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rgbClr val="FF0000"/>
                </a:solidFill>
                <a:latin typeface="Lucida Calligraphy" pitchFamily="66" charset="0"/>
              </a:rPr>
              <a:t>1964</a:t>
            </a:r>
            <a:endParaRPr lang="en-US" sz="12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7858148" y="5857892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7715272" y="6072206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" name="Picture 8" descr="PkRU.gif (9741 bytes)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429520" y="5929330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3500">
    <p:sndAc>
      <p:stSnd>
        <p:snd r:embed="rId3" name="roy orbison - roy orbison - pretty woman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8500"/>
                            </p:stCondLst>
                            <p:childTnLst>
                              <p:par>
                                <p:cTn id="5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724603-800x600-OgAAAAiGnhawBSpOVnV2s2do9AFbLr1BL8qd-MZTh82EaHK6c28aNpokp8A2wWqDW9EFxLVHjeA3ABfCGh45lrd0PoAAm1T1UOMkSIwbq1jIQGq1Jz3YGjmoSi0q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3643306" y="2714620"/>
            <a:ext cx="24479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</a:rPr>
              <a:t>Pretty woman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</a:t>
            </a:r>
            <a:r>
              <a:rPr lang="es-ES" sz="1800" dirty="0">
                <a:solidFill>
                  <a:srgbClr val="FF0000"/>
                </a:solidFill>
              </a:rPr>
              <a:t>Mujer bonita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116013" y="5589588"/>
            <a:ext cx="67691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n-US" sz="2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093" name="Text Box 21"/>
          <p:cNvSpPr txBox="1">
            <a:spLocks noChangeArrowheads="1"/>
          </p:cNvSpPr>
          <p:nvPr/>
        </p:nvSpPr>
        <p:spPr bwMode="auto">
          <a:xfrm>
            <a:off x="2928926" y="3643314"/>
            <a:ext cx="403383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</a:rPr>
              <a:t>walking down the street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solidFill>
                  <a:srgbClr val="FF0000"/>
                </a:solidFill>
              </a:rPr>
              <a:t>caminas bajando la calle</a:t>
            </a: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  <p:bldP spid="309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952754-800x600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285720" y="1643050"/>
            <a:ext cx="421484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US" sz="2000" dirty="0">
                <a:solidFill>
                  <a:schemeClr val="bg1"/>
                </a:solidFill>
              </a:rPr>
              <a:t>the kind I like to meet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</a:t>
            </a:r>
            <a:r>
              <a:rPr lang="es-ES" sz="1800" dirty="0">
                <a:solidFill>
                  <a:srgbClr val="00FF00"/>
                </a:solidFill>
                <a:effectLst/>
              </a:rPr>
              <a:t>eres del tipo que me gusta conocer</a:t>
            </a:r>
            <a:endParaRPr lang="en-US" sz="1800" dirty="0">
              <a:solidFill>
                <a:srgbClr val="00FF00"/>
              </a:solidFill>
              <a:effectLst/>
            </a:endParaRPr>
          </a:p>
        </p:txBody>
      </p:sp>
      <p:sp>
        <p:nvSpPr>
          <p:cNvPr id="4111" name="Text Box 15"/>
          <p:cNvSpPr txBox="1">
            <a:spLocks noChangeArrowheads="1"/>
          </p:cNvSpPr>
          <p:nvPr/>
        </p:nvSpPr>
        <p:spPr bwMode="auto">
          <a:xfrm>
            <a:off x="3357554" y="500042"/>
            <a:ext cx="24479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</a:rPr>
              <a:t>Pretty woman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</a:t>
            </a:r>
            <a:r>
              <a:rPr lang="es-ES" sz="1800" dirty="0">
                <a:solidFill>
                  <a:srgbClr val="00FF00"/>
                </a:solidFill>
                <a:effectLst/>
              </a:rPr>
              <a:t>Mujer bonita</a:t>
            </a:r>
          </a:p>
        </p:txBody>
      </p:sp>
    </p:spTree>
  </p:cSld>
  <p:clrMapOvr>
    <a:masterClrMapping/>
  </p:clrMapOvr>
  <p:transition advClick="0" advTm="3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  <p:bldP spid="41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 descr="2055371399_2040291fd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900113" y="2708275"/>
            <a:ext cx="3313112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you’re not the truth</a:t>
            </a:r>
            <a:r>
              <a:rPr lang="es-E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tú no eres de verdad</a:t>
            </a:r>
          </a:p>
        </p:txBody>
      </p:sp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3276600" y="620713"/>
            <a:ext cx="244792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Pretty woman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Mujer bonita</a:t>
            </a:r>
          </a:p>
        </p:txBody>
      </p:sp>
      <p:sp>
        <p:nvSpPr>
          <p:cNvPr id="5134" name="Text Box 14"/>
          <p:cNvSpPr txBox="1">
            <a:spLocks noChangeArrowheads="1"/>
          </p:cNvSpPr>
          <p:nvPr/>
        </p:nvSpPr>
        <p:spPr bwMode="auto">
          <a:xfrm>
            <a:off x="827088" y="1700213"/>
            <a:ext cx="38512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 don’t believe you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 te creo</a:t>
            </a:r>
            <a:r>
              <a:rPr lang="es-ES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33" grpId="0"/>
      <p:bldP spid="51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1" name="Picture 7" descr="1586180544_ba80b8a6b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755650" y="260350"/>
            <a:ext cx="748823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 one could look as good as you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800" dirty="0">
                <a:solidFill>
                  <a:srgbClr val="00FF00"/>
                </a:solidFill>
                <a:effectLst/>
              </a:rPr>
              <a:t>Nadie podría verse tan bien como tú</a:t>
            </a:r>
            <a:endParaRPr lang="en-US" sz="1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3132138" y="1557338"/>
            <a:ext cx="259238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mercy   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800" dirty="0">
                <a:solidFill>
                  <a:srgbClr val="00FF00"/>
                </a:solidFill>
                <a:effectLst/>
              </a:rPr>
              <a:t>clemencia</a:t>
            </a:r>
            <a:endParaRPr lang="es-ES" sz="1800" dirty="0">
              <a:solidFill>
                <a:srgbClr val="FF0066"/>
              </a:solidFill>
              <a:effectLst/>
            </a:endParaRP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5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Administrador\Escritorio\COPIA 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3786182" y="4214818"/>
            <a:ext cx="33845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won’t you pardon me?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</a:t>
            </a:r>
            <a:r>
              <a:rPr lang="es-ES" sz="1800" dirty="0">
                <a:solidFill>
                  <a:srgbClr val="FFFF00"/>
                </a:solidFill>
              </a:rPr>
              <a:t>¿quieres perdonarme?</a:t>
            </a:r>
            <a:endParaRPr lang="en-US" sz="1800" dirty="0">
              <a:solidFill>
                <a:srgbClr val="FFFF00"/>
              </a:solidFill>
            </a:endParaRPr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3500430" y="3143248"/>
            <a:ext cx="244792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Pretty woman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</a:t>
            </a:r>
            <a:r>
              <a:rPr lang="es-ES" sz="1800" dirty="0">
                <a:solidFill>
                  <a:srgbClr val="FFFF00"/>
                </a:solidFill>
              </a:rPr>
              <a:t>Mujer bonita</a:t>
            </a: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Administrador\Escritorio\123389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4427538" y="2276475"/>
            <a:ext cx="40322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 couldn’t help but see</a:t>
            </a:r>
            <a:r>
              <a:rPr lang="en-US" dirty="0">
                <a:solidFill>
                  <a:srgbClr val="FF0000"/>
                </a:solidFill>
                <a:effectLst/>
              </a:rPr>
              <a:t>                                           </a:t>
            </a:r>
            <a:r>
              <a:rPr lang="es-ES" sz="1800" dirty="0">
                <a:solidFill>
                  <a:srgbClr val="FFFF00"/>
                </a:solidFill>
              </a:rPr>
              <a:t>no podría evitarte menos verte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endParaRPr lang="es-ES" sz="2000" dirty="0">
              <a:solidFill>
                <a:srgbClr val="FFFF00"/>
              </a:solidFill>
            </a:endParaRPr>
          </a:p>
        </p:txBody>
      </p:sp>
      <p:sp>
        <p:nvSpPr>
          <p:cNvPr id="8211" name="Text Box 19"/>
          <p:cNvSpPr txBox="1">
            <a:spLocks noChangeArrowheads="1"/>
          </p:cNvSpPr>
          <p:nvPr/>
        </p:nvSpPr>
        <p:spPr bwMode="auto">
          <a:xfrm>
            <a:off x="5508625" y="908050"/>
            <a:ext cx="24479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</a:rPr>
              <a:t>Pretty woman</a:t>
            </a:r>
            <a:r>
              <a:rPr lang="en-US" dirty="0">
                <a:solidFill>
                  <a:srgbClr val="0000FF"/>
                </a:solidFill>
              </a:rPr>
              <a:t>                                               </a:t>
            </a:r>
            <a:r>
              <a:rPr lang="es-ES" sz="1800" dirty="0">
                <a:solidFill>
                  <a:srgbClr val="0000FF"/>
                </a:solidFill>
              </a:rPr>
              <a:t>Mujer bonita</a:t>
            </a:r>
          </a:p>
        </p:txBody>
      </p:sp>
      <p:sp>
        <p:nvSpPr>
          <p:cNvPr id="8212" name="Text Box 20"/>
          <p:cNvSpPr txBox="1">
            <a:spLocks noChangeArrowheads="1"/>
          </p:cNvSpPr>
          <p:nvPr/>
        </p:nvSpPr>
        <p:spPr bwMode="auto">
          <a:xfrm>
            <a:off x="5508625" y="1268413"/>
            <a:ext cx="12239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3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82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468313" y="692150"/>
            <a:ext cx="82089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pic>
        <p:nvPicPr>
          <p:cNvPr id="4098" name="Picture 2" descr="C:\Documents and Settings\Administrador\Escritorio\23752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5580063" y="1341438"/>
            <a:ext cx="356393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FF00"/>
                </a:solidFill>
                <a:effectLst/>
              </a:rPr>
              <a:t>that you look lovely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</a:t>
            </a:r>
            <a:r>
              <a:rPr lang="es-ES" sz="1800" dirty="0">
                <a:solidFill>
                  <a:schemeClr val="bg1"/>
                </a:solidFill>
              </a:rPr>
              <a:t>esa mirada encantadora</a:t>
            </a:r>
          </a:p>
        </p:txBody>
      </p:sp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3203575" y="476250"/>
            <a:ext cx="24479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effectLst/>
              </a:rPr>
              <a:t>Pretty woman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</a:t>
            </a:r>
            <a:r>
              <a:rPr lang="es-ES" sz="1800" dirty="0">
                <a:solidFill>
                  <a:schemeClr val="bg1"/>
                </a:solidFill>
              </a:rPr>
              <a:t>Mujer bonita</a:t>
            </a: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  <p:bldP spid="92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9" name="Picture 19" descr="2063418036_7d33c8299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3563938" y="3068638"/>
            <a:ext cx="40322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are you lonely just like me?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</a:t>
            </a:r>
            <a:r>
              <a:rPr lang="es-ES" sz="1800" dirty="0">
                <a:solidFill>
                  <a:srgbClr val="FFCC00"/>
                </a:solidFill>
                <a:effectLst/>
              </a:rPr>
              <a:t>que estés sola como lo estoy yo?</a:t>
            </a:r>
            <a:endParaRPr lang="en-US" sz="1800" dirty="0">
              <a:solidFill>
                <a:srgbClr val="FFCC00"/>
              </a:solidFill>
              <a:effectLst/>
            </a:endParaRPr>
          </a:p>
        </p:txBody>
      </p:sp>
      <p:sp>
        <p:nvSpPr>
          <p:cNvPr id="10260" name="Text Box 20"/>
          <p:cNvSpPr txBox="1">
            <a:spLocks noChangeArrowheads="1"/>
          </p:cNvSpPr>
          <p:nvPr/>
        </p:nvSpPr>
        <p:spPr bwMode="auto">
          <a:xfrm>
            <a:off x="1403350" y="3068638"/>
            <a:ext cx="24479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As can be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>
                <a:solidFill>
                  <a:srgbClr val="FFCC00"/>
                </a:solidFill>
                <a:effectLst/>
              </a:rPr>
              <a:t>¿Como puede ser</a:t>
            </a:r>
            <a:r>
              <a:rPr lang="es-ES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6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3" name="Picture 9" descr="2072531042_df6495eca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285720" y="2428868"/>
            <a:ext cx="439261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Pretty woman stop </a:t>
            </a:r>
            <a:r>
              <a:rPr 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awhile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</a:t>
            </a:r>
            <a:r>
              <a:rPr lang="es-ES" sz="1800" dirty="0" smtClean="0">
                <a:solidFill>
                  <a:srgbClr val="FFFF00"/>
                </a:solidFill>
              </a:rPr>
              <a:t>Mujer bonita, detente un rato</a:t>
            </a:r>
            <a:r>
              <a:rPr lang="es-ES" sz="2000" dirty="0" smtClean="0">
                <a:solidFill>
                  <a:srgbClr val="FFFF00"/>
                </a:solidFill>
              </a:rPr>
              <a:t> </a:t>
            </a:r>
            <a:endParaRPr lang="en-US" sz="2000" dirty="0">
              <a:solidFill>
                <a:srgbClr val="FFFF00"/>
              </a:solidFill>
            </a:endParaRPr>
          </a:p>
        </p:txBody>
      </p:sp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4000496" y="3143248"/>
            <a:ext cx="3500463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pretty woman talk awhile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 dirty="0">
                <a:solidFill>
                  <a:srgbClr val="FFFF00"/>
                </a:solidFill>
              </a:rPr>
              <a:t>mujer bonita habla un rato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7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680469-800x600-original--2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3000364" y="714356"/>
            <a:ext cx="538798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Pretty woman give your smile to me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dirty="0">
                <a:solidFill>
                  <a:srgbClr val="FFFF00"/>
                </a:solidFill>
              </a:rPr>
              <a:t>Mujer bonita regálame tu sonrisa</a:t>
            </a:r>
            <a:endParaRPr lang="en-US" sz="1800" dirty="0">
              <a:solidFill>
                <a:srgbClr val="FFFF00"/>
              </a:solidFill>
            </a:endParaRPr>
          </a:p>
        </p:txBody>
      </p:sp>
      <p:sp>
        <p:nvSpPr>
          <p:cNvPr id="12302" name="Text Box 14"/>
          <p:cNvSpPr txBox="1">
            <a:spLocks noChangeArrowheads="1"/>
          </p:cNvSpPr>
          <p:nvPr/>
        </p:nvSpPr>
        <p:spPr bwMode="auto">
          <a:xfrm>
            <a:off x="4500562" y="2071678"/>
            <a:ext cx="4392613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pretty woman, yeah, yeah, yeah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800" dirty="0">
                <a:solidFill>
                  <a:srgbClr val="FFFF00"/>
                </a:solidFill>
              </a:rPr>
              <a:t>mujer bonita, si, si, si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30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dministrador\Escritorio\100025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3786182" y="928670"/>
            <a:ext cx="42481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Pretty woman, look my way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</a:t>
            </a:r>
            <a:r>
              <a:rPr lang="es-ES" sz="1800" dirty="0">
                <a:solidFill>
                  <a:schemeClr val="bg1"/>
                </a:solidFill>
              </a:rPr>
              <a:t>Mujer bonita, mira mi camino 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3327" name="Text Box 15"/>
          <p:cNvSpPr txBox="1">
            <a:spLocks noChangeArrowheads="1"/>
          </p:cNvSpPr>
          <p:nvPr/>
        </p:nvSpPr>
        <p:spPr bwMode="auto">
          <a:xfrm>
            <a:off x="2786050" y="2500306"/>
            <a:ext cx="60483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pretty woman, say you’ll stay with me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dirty="0">
                <a:solidFill>
                  <a:schemeClr val="bg1"/>
                </a:solidFill>
              </a:rPr>
              <a:t>mujer bonita, dime si te quedarás conmigo</a:t>
            </a:r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1029355-800x600-6a841c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3786182" y="857232"/>
            <a:ext cx="28082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</a:rPr>
              <a:t>Cause I need you</a:t>
            </a:r>
            <a:r>
              <a:rPr lang="en-US" dirty="0">
                <a:solidFill>
                  <a:srgbClr val="00FF00"/>
                </a:solidFill>
                <a:effectLst/>
              </a:rPr>
              <a:t>                                            </a:t>
            </a:r>
            <a:r>
              <a:rPr lang="es-ES" sz="1800" dirty="0">
                <a:solidFill>
                  <a:srgbClr val="FFFF00"/>
                </a:solidFill>
              </a:rPr>
              <a:t>Porque te necesito</a:t>
            </a:r>
            <a:endParaRPr lang="en-US" sz="1800" dirty="0">
              <a:solidFill>
                <a:srgbClr val="FFFF00"/>
              </a:solidFill>
            </a:endParaRP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5143504" y="4143380"/>
            <a:ext cx="31686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</a:rPr>
              <a:t>be mine tonight</a:t>
            </a:r>
            <a:r>
              <a:rPr lang="en-US" dirty="0">
                <a:solidFill>
                  <a:srgbClr val="00FF00"/>
                </a:solidFill>
                <a:effectLst/>
              </a:rPr>
              <a:t>             </a:t>
            </a:r>
            <a:r>
              <a:rPr lang="es-ES" sz="1800" dirty="0">
                <a:solidFill>
                  <a:srgbClr val="FFFF00"/>
                </a:solidFill>
              </a:rPr>
              <a:t>eres mía esta noche</a:t>
            </a: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3714744" y="3071810"/>
            <a:ext cx="321471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</a:rPr>
              <a:t>come with me baby</a:t>
            </a:r>
            <a:r>
              <a:rPr lang="en-US" dirty="0">
                <a:solidFill>
                  <a:srgbClr val="00FF00"/>
                </a:solidFill>
                <a:effectLst/>
              </a:rPr>
              <a:t>        </a:t>
            </a:r>
            <a:r>
              <a:rPr lang="es-ES" sz="1800" dirty="0">
                <a:solidFill>
                  <a:srgbClr val="FFFF00"/>
                </a:solidFill>
              </a:rPr>
              <a:t>ven conmigo nena </a:t>
            </a: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5286380" y="1714488"/>
            <a:ext cx="345757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</a:rPr>
              <a:t>I’ll treat you right</a:t>
            </a:r>
            <a:r>
              <a:rPr lang="en-US" dirty="0">
                <a:solidFill>
                  <a:srgbClr val="00FF00"/>
                </a:solidFill>
                <a:effectLst/>
              </a:rPr>
              <a:t>              </a:t>
            </a:r>
            <a:r>
              <a:rPr lang="es-ES" sz="1800" dirty="0">
                <a:solidFill>
                  <a:srgbClr val="FFFF00"/>
                </a:solidFill>
              </a:rPr>
              <a:t>te trataré bien</a:t>
            </a:r>
          </a:p>
        </p:txBody>
      </p:sp>
    </p:spTree>
  </p:cSld>
  <p:clrMapOvr>
    <a:masterClrMapping/>
  </p:clrMapOvr>
  <p:transition advClick="0" advTm="1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45" grpId="0"/>
      <p:bldP spid="14346" grpId="0"/>
      <p:bldP spid="1434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4098" name="Picture 2" descr="C:\Documents and Settings\Administrador\Escritorio\32760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857356" y="1714488"/>
            <a:ext cx="259238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don’t walk on by</a:t>
            </a:r>
            <a:r>
              <a:rPr lang="en-US" dirty="0">
                <a:solidFill>
                  <a:srgbClr val="00FF00"/>
                </a:solidFill>
                <a:effectLst/>
              </a:rPr>
              <a:t>                       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 te vayas</a:t>
            </a:r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642910" y="714356"/>
            <a:ext cx="24479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Pretty woman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Mujer bonita</a:t>
            </a: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5357818" y="1285860"/>
            <a:ext cx="281146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</a:rPr>
              <a:t>don’t make me cry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</a:t>
            </a:r>
            <a:r>
              <a:rPr lang="es-ES" sz="1800" dirty="0">
                <a:solidFill>
                  <a:srgbClr val="FF0000"/>
                </a:solidFill>
                <a:effectLst/>
              </a:rPr>
              <a:t>no me hagas llorar</a:t>
            </a:r>
            <a:endParaRPr lang="en-US" sz="1800" dirty="0">
              <a:solidFill>
                <a:srgbClr val="FF0000"/>
              </a:solidFill>
              <a:effectLst/>
            </a:endParaRPr>
          </a:p>
        </p:txBody>
      </p:sp>
      <p:sp>
        <p:nvSpPr>
          <p:cNvPr id="16402" name="Text Box 18"/>
          <p:cNvSpPr txBox="1">
            <a:spLocks noChangeArrowheads="1"/>
          </p:cNvSpPr>
          <p:nvPr/>
        </p:nvSpPr>
        <p:spPr bwMode="auto">
          <a:xfrm>
            <a:off x="3276600" y="692150"/>
            <a:ext cx="24479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</a:rPr>
              <a:t>Pretty woman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</a:t>
            </a:r>
            <a:r>
              <a:rPr lang="es-ES" sz="1800" dirty="0">
                <a:solidFill>
                  <a:srgbClr val="FF0000"/>
                </a:solidFill>
              </a:rPr>
              <a:t>Mujer bonita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40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41123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5500694" y="2500306"/>
            <a:ext cx="3313113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don’t walk away, hey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</a:t>
            </a:r>
            <a:r>
              <a:rPr lang="es-ES" sz="1800" dirty="0">
                <a:solidFill>
                  <a:srgbClr val="FF0000"/>
                </a:solidFill>
              </a:rPr>
              <a:t>no te vayas, hey</a:t>
            </a:r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5357818" y="1214422"/>
            <a:ext cx="244792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</a:rPr>
              <a:t>Pretty woman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</a:t>
            </a:r>
            <a:r>
              <a:rPr lang="es-ES" sz="1800" dirty="0">
                <a:solidFill>
                  <a:srgbClr val="FF0000"/>
                </a:solidFill>
              </a:rPr>
              <a:t>Mujer bonita</a:t>
            </a: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  <p:bldP spid="174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104705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714348" y="2000240"/>
            <a:ext cx="45720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effectLst/>
              </a:rPr>
              <a:t>If that’s the way it must be, OK</a:t>
            </a:r>
            <a:r>
              <a:rPr lang="en-US" dirty="0">
                <a:solidFill>
                  <a:srgbClr val="0000FF"/>
                </a:solidFill>
                <a:effectLst/>
              </a:rPr>
              <a:t>                               </a:t>
            </a:r>
            <a:r>
              <a:rPr lang="es-ES" sz="1800" dirty="0">
                <a:solidFill>
                  <a:srgbClr val="FF0000"/>
                </a:solidFill>
              </a:rPr>
              <a:t>si esa es la manera que debe ser, ok</a:t>
            </a:r>
          </a:p>
        </p:txBody>
      </p:sp>
      <p:sp>
        <p:nvSpPr>
          <p:cNvPr id="18444" name="Text Box 12"/>
          <p:cNvSpPr txBox="1">
            <a:spLocks noChangeArrowheads="1"/>
          </p:cNvSpPr>
          <p:nvPr/>
        </p:nvSpPr>
        <p:spPr bwMode="auto">
          <a:xfrm>
            <a:off x="2357422" y="928670"/>
            <a:ext cx="1223962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</a:rPr>
              <a:t>OK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US" sz="1800" dirty="0">
                <a:solidFill>
                  <a:srgbClr val="FF0000"/>
                </a:solidFill>
                <a:effectLst/>
              </a:rPr>
              <a:t>ok</a:t>
            </a:r>
            <a:endParaRPr lang="es-ES" sz="1800" dirty="0"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1844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90000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3143240" y="2285992"/>
            <a:ext cx="4143404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 guess I’ll go home, it’s late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</a:t>
            </a:r>
            <a:r>
              <a:rPr lang="es-ES" sz="1800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creo que iré a casa, es tarde</a:t>
            </a:r>
            <a:endParaRPr lang="en-US" sz="1800" dirty="0">
              <a:solidFill>
                <a:srgbClr val="99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Documents and Settings\Administrador\Escritorio\917253-800x600-f_top-secret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285720" y="1214422"/>
            <a:ext cx="535785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</a:rPr>
              <a:t>There’ll be tomorrow night, but wait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00FF00"/>
                </a:solidFill>
                <a:effectLst/>
              </a:rPr>
              <a:t>Allí estaré mañana en la noche, pero espera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C:\Documents and Settings\Administrador\Escritorio\103065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977" cy="6858000"/>
          </a:xfrm>
          <a:prstGeom prst="rect">
            <a:avLst/>
          </a:prstGeom>
          <a:noFill/>
        </p:spPr>
      </p:pic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1857356" y="928670"/>
            <a:ext cx="302418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What do I see?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                            </a:t>
            </a:r>
            <a:r>
              <a:rPr lang="es-ES" sz="1800" dirty="0">
                <a:solidFill>
                  <a:srgbClr val="FFFF00"/>
                </a:solidFill>
              </a:rPr>
              <a:t>¿Que veo? </a:t>
            </a:r>
            <a:endParaRPr lang="en-US" sz="1800" dirty="0">
              <a:solidFill>
                <a:srgbClr val="FFFF00"/>
              </a:solidFill>
            </a:endParaRPr>
          </a:p>
        </p:txBody>
      </p:sp>
      <p:sp>
        <p:nvSpPr>
          <p:cNvPr id="21523" name="Text Box 19"/>
          <p:cNvSpPr txBox="1">
            <a:spLocks noChangeArrowheads="1"/>
          </p:cNvSpPr>
          <p:nvPr/>
        </p:nvSpPr>
        <p:spPr bwMode="auto">
          <a:xfrm>
            <a:off x="4357686" y="1785926"/>
            <a:ext cx="39243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is she walking back to me?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  </a:t>
            </a:r>
            <a:r>
              <a:rPr lang="es-ES" sz="1800" dirty="0">
                <a:solidFill>
                  <a:srgbClr val="FFFF00"/>
                </a:solidFill>
              </a:rPr>
              <a:t>¿está ella volviendo hacia mí?</a:t>
            </a:r>
          </a:p>
        </p:txBody>
      </p:sp>
    </p:spTree>
  </p:cSld>
  <p:clrMapOvr>
    <a:masterClrMapping/>
  </p:clrMapOvr>
  <p:transition advClick="0" advTm="1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  <p:bldP spid="2152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Documents and Settings\Administrador\Escritorio\104246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5715008" y="1285860"/>
            <a:ext cx="194468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</a:rPr>
              <a:t>Yeah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n-US" sz="1800" dirty="0">
                <a:solidFill>
                  <a:schemeClr val="bg1"/>
                </a:solidFill>
              </a:rPr>
              <a:t>Si</a:t>
            </a:r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5214942" y="2643182"/>
            <a:ext cx="3529012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</a:rPr>
              <a:t>she’s walking back to me!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>
                <a:solidFill>
                  <a:schemeClr val="bg1"/>
                </a:solidFill>
              </a:rPr>
              <a:t>ella está volviendo hacia mi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  <p:bldP spid="2253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Administrador\Escritorio\571422-800x600-01_60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4429124" y="1285860"/>
            <a:ext cx="367188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Oh oh  Pretty Woman!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</a:t>
            </a:r>
            <a:r>
              <a:rPr lang="es-ES" sz="1800" dirty="0">
                <a:solidFill>
                  <a:schemeClr val="bg1"/>
                </a:solidFill>
                <a:effectLst/>
              </a:rPr>
              <a:t>¡Oh oh  mujer bonita!</a:t>
            </a:r>
            <a:endParaRPr lang="en-US" sz="1800" dirty="0">
              <a:solidFill>
                <a:schemeClr val="bg1"/>
              </a:solidFill>
              <a:effectLst/>
            </a:endParaRP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7929586" y="6215082"/>
            <a:ext cx="947727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rgbClr val="FFFF00"/>
                </a:solidFill>
                <a:effectLst/>
              </a:rPr>
              <a:t>Roberto</a:t>
            </a: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1965</TotalTime>
  <Words>441</Words>
  <Application>Microsoft Office PowerPoint</Application>
  <PresentationFormat>Presentación en pantalla (4:3)</PresentationFormat>
  <Paragraphs>80</Paragraphs>
  <Slides>23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Pc</dc:creator>
  <cp:lastModifiedBy>Roberto</cp:lastModifiedBy>
  <cp:revision>166</cp:revision>
  <dcterms:created xsi:type="dcterms:W3CDTF">2007-12-21T02:50:22Z</dcterms:created>
  <dcterms:modified xsi:type="dcterms:W3CDTF">2012-12-20T18:09:41Z</dcterms:modified>
</cp:coreProperties>
</file>