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8" r:id="rId4"/>
    <p:sldId id="258" r:id="rId5"/>
    <p:sldId id="259" r:id="rId6"/>
    <p:sldId id="260" r:id="rId7"/>
    <p:sldId id="261" r:id="rId8"/>
    <p:sldId id="262" r:id="rId9"/>
    <p:sldId id="263" r:id="rId10"/>
    <p:sldId id="269" r:id="rId11"/>
    <p:sldId id="267" r:id="rId12"/>
    <p:sldId id="270" r:id="rId13"/>
  </p:sldIdLst>
  <p:sldSz cx="12192000" cy="6858000"/>
  <p:notesSz cx="6858000" cy="9144000"/>
  <p:embeddedFontLst>
    <p:embeddedFont>
      <p:font typeface="Book Antiqua" panose="02040602050305030304" pitchFamily="18" charset="0"/>
      <p:regular r:id="rId14"/>
      <p:bold r:id="rId15"/>
      <p:italic r:id="rId16"/>
      <p:boldItalic r:id="rId17"/>
    </p:embeddedFont>
    <p:embeddedFont>
      <p:font typeface="Baskerville Old Face" panose="02020602080505020303" pitchFamily="18" charset="0"/>
      <p:regular r:id="rId18"/>
    </p:embeddedFont>
    <p:embeddedFont>
      <p:font typeface="Kristen ITC" panose="03050502040202030202" pitchFamily="66" charset="0"/>
      <p:regular r:id="rId19"/>
    </p:embeddedFont>
    <p:embeddedFont>
      <p:font typeface="Calibri Light" panose="020F0302020204030204" pitchFamily="34" charset="0"/>
      <p:regular r:id="rId20"/>
      <p:italic r:id="rId21"/>
    </p:embeddedFont>
    <p:embeddedFont>
      <p:font typeface="Arial Rounded MT Bold" panose="020F0704030504030204" pitchFamily="34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xsz5xoN7v6xnhQPDyBgaA==" hashData="2li+lfY8HYpOoLLxShQdcThm7VBbz9cHdg3G+OJTNY3r1hYqjnxM9Cj0G70aWloFMLs7VZsRHrCYf6eAVviNI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6A4AAC"/>
    <a:srgbClr val="191415"/>
    <a:srgbClr val="C37E30"/>
    <a:srgbClr val="19120F"/>
    <a:srgbClr val="141B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5D317-78F7-49CA-B3F4-EB110527C0DB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60E61-12A9-421F-A876-6431FE6EA55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26323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5D317-78F7-49CA-B3F4-EB110527C0DB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60E61-12A9-421F-A876-6431FE6EA55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56295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5D317-78F7-49CA-B3F4-EB110527C0DB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60E61-12A9-421F-A876-6431FE6EA55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77632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5D317-78F7-49CA-B3F4-EB110527C0DB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60E61-12A9-421F-A876-6431FE6EA55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36926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5D317-78F7-49CA-B3F4-EB110527C0DB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60E61-12A9-421F-A876-6431FE6EA55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21293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5D317-78F7-49CA-B3F4-EB110527C0DB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60E61-12A9-421F-A876-6431FE6EA55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21743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5D317-78F7-49CA-B3F4-EB110527C0DB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60E61-12A9-421F-A876-6431FE6EA55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36569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5D317-78F7-49CA-B3F4-EB110527C0DB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60E61-12A9-421F-A876-6431FE6EA55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2781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5D317-78F7-49CA-B3F4-EB110527C0DB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60E61-12A9-421F-A876-6431FE6EA55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83834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5D317-78F7-49CA-B3F4-EB110527C0DB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60E61-12A9-421F-A876-6431FE6EA55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76147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5D317-78F7-49CA-B3F4-EB110527C0DB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60E61-12A9-421F-A876-6431FE6EA55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92044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5D317-78F7-49CA-B3F4-EB110527C0DB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760E61-12A9-421F-A876-6431FE6EA55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93394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hyperlink" Target="http://blog.seniorennet.nl/hanspowerpoint/" TargetMode="External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7684" y="2162564"/>
            <a:ext cx="3014338" cy="4553381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206" y="2898798"/>
            <a:ext cx="5839581" cy="3038482"/>
          </a:xfrm>
          <a:prstGeom prst="rect">
            <a:avLst/>
          </a:prstGeom>
        </p:spPr>
      </p:pic>
      <p:sp>
        <p:nvSpPr>
          <p:cNvPr id="15" name="Kader 14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3078"/>
            </a:avLst>
          </a:prstGeom>
          <a:solidFill>
            <a:srgbClr val="00B0F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3DAA87D5-B2C5-4BBC-B5D0-02B8F01A33FD}"/>
              </a:ext>
            </a:extLst>
          </p:cNvPr>
          <p:cNvSpPr/>
          <p:nvPr/>
        </p:nvSpPr>
        <p:spPr>
          <a:xfrm>
            <a:off x="6003632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nl-NL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27D6D525-7DA5-4570-A05F-455AAFCC6160}"/>
              </a:ext>
            </a:extLst>
          </p:cNvPr>
          <p:cNvSpPr/>
          <p:nvPr/>
        </p:nvSpPr>
        <p:spPr>
          <a:xfrm>
            <a:off x="3270723" y="154352"/>
            <a:ext cx="580319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4800" b="1" i="1">
              <a:solidFill>
                <a:schemeClr val="bg1"/>
              </a:solidFill>
              <a:latin typeface="Baskerville Old Face" panose="02020602080505020303" pitchFamily="18" charset="0"/>
            </a:endParaRPr>
          </a:p>
          <a:p>
            <a:r>
              <a:rPr lang="es-ES" sz="4800" b="1" i="1">
                <a:solidFill>
                  <a:schemeClr val="bg1"/>
                </a:solidFill>
                <a:latin typeface="Baskerville Old Face" panose="02020602080505020303" pitchFamily="18" charset="0"/>
              </a:rPr>
              <a:t>De vuelta a los años 60</a:t>
            </a:r>
            <a:endParaRPr lang="nl-BE" sz="4800" b="1" i="1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72099D03-DA47-486A-B757-93BF18E8E5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563838" y="2149541"/>
            <a:ext cx="3017782" cy="4554107"/>
          </a:xfrm>
          <a:prstGeom prst="rect">
            <a:avLst/>
          </a:prstGeom>
        </p:spPr>
      </p:pic>
      <p:pic>
        <p:nvPicPr>
          <p:cNvPr id="13" name="Afbeelding 12" descr="Afbeelding met metaalgoed, ketting&#10;&#10;Beschrijving is gegenereerd met hoge betrouwbaarheid">
            <a:extLst>
              <a:ext uri="{FF2B5EF4-FFF2-40B4-BE49-F238E27FC236}">
                <a16:creationId xmlns:a16="http://schemas.microsoft.com/office/drawing/2014/main" id="{E7E69DBC-DA6B-4EB7-BB12-D37197E4EC7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199" y="320698"/>
            <a:ext cx="1595334" cy="1794751"/>
          </a:xfrm>
          <a:prstGeom prst="rect">
            <a:avLst/>
          </a:prstGeom>
        </p:spPr>
      </p:pic>
      <p:pic>
        <p:nvPicPr>
          <p:cNvPr id="16" name="Afbeelding 15">
            <a:extLst>
              <a:ext uri="{FF2B5EF4-FFF2-40B4-BE49-F238E27FC236}">
                <a16:creationId xmlns:a16="http://schemas.microsoft.com/office/drawing/2014/main" id="{1A76F2F3-28C9-4A92-B276-8E148080F3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73106" y="320698"/>
            <a:ext cx="1597290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28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hlinkClick r:id="" action="ppaction://noaction">
              <a:snd r:embed="rId2" name="190 - Rolling Stones - (I Can't Get No) Satisfaction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671" y="4830500"/>
            <a:ext cx="1422775" cy="1475812"/>
          </a:xfrm>
          <a:prstGeom prst="rect">
            <a:avLst/>
          </a:prstGeom>
        </p:spPr>
      </p:pic>
      <p:pic>
        <p:nvPicPr>
          <p:cNvPr id="3" name="Afbeelding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3506" y="5706773"/>
            <a:ext cx="2099310" cy="1161618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3973944" y="4307766"/>
            <a:ext cx="52806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latin typeface="Book Antiqua" panose="02040602050305030304" pitchFamily="18" charset="0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Book Antiqua" panose="02040602050305030304" pitchFamily="18" charset="0"/>
              </a:rPr>
              <a:t>Rolling Stones - (I Can't Get No) Satisfaction</a:t>
            </a:r>
            <a:endParaRPr lang="nl-BE" sz="2000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1752" y="285648"/>
            <a:ext cx="2194750" cy="3938357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26087" y="569464"/>
            <a:ext cx="2767824" cy="2206943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38400"/>
            <a:ext cx="3215259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242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hlinkClick r:id="" action="ppaction://noaction">
              <a:snd r:embed="rId2" name="194 - Tom Jones - What's New Pussycat.wav"/>
            </a:hlinkClick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972" y="4828800"/>
            <a:ext cx="1420491" cy="1481456"/>
          </a:xfrm>
          <a:prstGeom prst="rect">
            <a:avLst/>
          </a:prstGeom>
        </p:spPr>
      </p:pic>
      <p:pic>
        <p:nvPicPr>
          <p:cNvPr id="3" name="Afbeelding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10343" y="5558809"/>
            <a:ext cx="2097206" cy="1164437"/>
          </a:xfrm>
          <a:prstGeom prst="rect">
            <a:avLst/>
          </a:prstGeom>
        </p:spPr>
      </p:pic>
      <p:sp>
        <p:nvSpPr>
          <p:cNvPr id="7" name="Rechthoek 6"/>
          <p:cNvSpPr/>
          <p:nvPr/>
        </p:nvSpPr>
        <p:spPr>
          <a:xfrm>
            <a:off x="4342078" y="4373106"/>
            <a:ext cx="404309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Book Antiqua" panose="02040602050305030304" pitchFamily="18" charset="0"/>
              </a:rPr>
              <a:t>Tom Jones - What's New Pussycat</a:t>
            </a:r>
            <a:endParaRPr lang="nl-BE" sz="2000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8234" y="379166"/>
            <a:ext cx="2194750" cy="3938357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22179" y="611028"/>
            <a:ext cx="2767824" cy="2206943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43395" y="2438017"/>
            <a:ext cx="3212870" cy="441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10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hlinkClick r:id="" action="ppaction://noaction">
              <a:snd r:embed="rId2" name="205 - Cliff Richard - Angel.wav"/>
            </a:hlinkClick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946" y="4834064"/>
            <a:ext cx="1420491" cy="1481456"/>
          </a:xfrm>
          <a:prstGeom prst="rect">
            <a:avLst/>
          </a:prstGeom>
        </p:spPr>
      </p:pic>
      <p:pic>
        <p:nvPicPr>
          <p:cNvPr id="3" name="Afbeelding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90085" y="5699660"/>
            <a:ext cx="2097206" cy="115834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5081752" y="4399975"/>
            <a:ext cx="26132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Book Antiqua" panose="02040602050305030304" pitchFamily="18" charset="0"/>
              </a:rPr>
              <a:t> Cliff Richard - Angel</a:t>
            </a:r>
            <a:endParaRPr lang="nl-BE" sz="2000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1752" y="441512"/>
            <a:ext cx="2194750" cy="3938357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9216" y="714937"/>
            <a:ext cx="2767824" cy="2206943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438017"/>
            <a:ext cx="3212870" cy="441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1951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hlinkClick r:id="" action="ppaction://noaction">
              <a:snd r:embed="rId2" name="219 - Barry Mcguire - Eve Of Destruction.wav"/>
            </a:hlinkClick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4794" y="4797488"/>
            <a:ext cx="1420491" cy="1481456"/>
          </a:xfrm>
          <a:prstGeom prst="rect">
            <a:avLst/>
          </a:prstGeom>
        </p:spPr>
      </p:pic>
      <p:pic>
        <p:nvPicPr>
          <p:cNvPr id="3" name="Afbeelding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02277" y="5699660"/>
            <a:ext cx="2097206" cy="115834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4390637" y="4367841"/>
            <a:ext cx="421461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Book Antiqua" panose="02040602050305030304" pitchFamily="18" charset="0"/>
              </a:rPr>
              <a:t>Barry </a:t>
            </a:r>
            <a:r>
              <a:rPr lang="en-US" sz="2000" dirty="0" err="1">
                <a:solidFill>
                  <a:schemeClr val="bg1"/>
                </a:solidFill>
                <a:latin typeface="Book Antiqua" panose="02040602050305030304" pitchFamily="18" charset="0"/>
              </a:rPr>
              <a:t>Mcguire</a:t>
            </a:r>
            <a:r>
              <a:rPr lang="en-US" sz="2000" dirty="0">
                <a:solidFill>
                  <a:schemeClr val="bg1"/>
                </a:solidFill>
                <a:latin typeface="Book Antiqua" panose="02040602050305030304" pitchFamily="18" charset="0"/>
              </a:rPr>
              <a:t> - Eve Of Destruction</a:t>
            </a:r>
            <a:endParaRPr lang="nl-BE" sz="2000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798" y="399948"/>
            <a:ext cx="2194750" cy="3938357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4915" y="694156"/>
            <a:ext cx="2767824" cy="2206943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438017"/>
            <a:ext cx="3212870" cy="441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895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hlinkClick r:id="" action="ppaction://noaction">
              <a:snd r:embed="rId2" name="222 - Christophe - Aline.wav"/>
            </a:hlinkClick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946" y="4870640"/>
            <a:ext cx="1420491" cy="1481456"/>
          </a:xfrm>
          <a:prstGeom prst="rect">
            <a:avLst/>
          </a:prstGeom>
        </p:spPr>
      </p:pic>
      <p:pic>
        <p:nvPicPr>
          <p:cNvPr id="3" name="Afbeelding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5701" y="5699660"/>
            <a:ext cx="2097206" cy="115834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5088264" y="4400651"/>
            <a:ext cx="22846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Book Antiqua" panose="02040602050305030304" pitchFamily="18" charset="0"/>
              </a:rPr>
              <a:t>Christophe - Aline</a:t>
            </a:r>
            <a:endParaRPr lang="nl-BE" sz="2000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0971" y="462294"/>
            <a:ext cx="2194750" cy="3938357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6870" y="829237"/>
            <a:ext cx="2767824" cy="2206943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94627" y="2438017"/>
            <a:ext cx="3212870" cy="441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736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hlinkClick r:id="" action="ppaction://noaction">
              <a:snd r:embed="rId2" name="223 - Shawn Elliott - Shame And Scandal In The Family.wav"/>
            </a:hlinkClick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5754" y="4858448"/>
            <a:ext cx="1420491" cy="1481456"/>
          </a:xfrm>
          <a:prstGeom prst="rect">
            <a:avLst/>
          </a:prstGeom>
        </p:spPr>
      </p:pic>
      <p:pic>
        <p:nvPicPr>
          <p:cNvPr id="3" name="Afbeelding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5701" y="5699660"/>
            <a:ext cx="2097206" cy="115834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3882736" y="4458338"/>
            <a:ext cx="58544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Book Antiqua" panose="02040602050305030304" pitchFamily="18" charset="0"/>
              </a:rPr>
              <a:t>Shawn Elliott - Shame And Scandal In The Family</a:t>
            </a:r>
            <a:endParaRPr lang="nl-BE" sz="2000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3316" y="462294"/>
            <a:ext cx="2194750" cy="3938357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98824" y="694156"/>
            <a:ext cx="2767824" cy="2206943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438017"/>
            <a:ext cx="3212870" cy="441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7720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hlinkClick r:id="" action="ppaction://noaction">
              <a:snd r:embed="rId2" name="237 - Mccoys - Hang On Sloopy.wav"/>
            </a:hlinkClick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138" y="4846256"/>
            <a:ext cx="1420491" cy="1481456"/>
          </a:xfrm>
          <a:prstGeom prst="rect">
            <a:avLst/>
          </a:prstGeom>
        </p:spPr>
      </p:pic>
      <p:pic>
        <p:nvPicPr>
          <p:cNvPr id="3" name="Afbeelding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1317" y="5710051"/>
            <a:ext cx="2097206" cy="115834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4946607" y="4428396"/>
            <a:ext cx="28648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chemeClr val="bg1"/>
                </a:solidFill>
                <a:latin typeface="Book Antiqua" panose="02040602050305030304" pitchFamily="18" charset="0"/>
              </a:rPr>
              <a:t>Mccoys</a:t>
            </a:r>
            <a:r>
              <a:rPr lang="en-US" dirty="0">
                <a:solidFill>
                  <a:schemeClr val="bg1"/>
                </a:solidFill>
                <a:latin typeface="Book Antiqua" panose="02040602050305030304" pitchFamily="18" charset="0"/>
              </a:rPr>
              <a:t> - Hang On </a:t>
            </a:r>
            <a:r>
              <a:rPr lang="en-US" dirty="0" err="1">
                <a:solidFill>
                  <a:schemeClr val="bg1"/>
                </a:solidFill>
                <a:latin typeface="Book Antiqua" panose="02040602050305030304" pitchFamily="18" charset="0"/>
              </a:rPr>
              <a:t>Sloopy</a:t>
            </a:r>
            <a:endParaRPr lang="nl-BE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3316" y="441512"/>
            <a:ext cx="2194750" cy="3938357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9215" y="631810"/>
            <a:ext cx="2767824" cy="2206943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438017"/>
            <a:ext cx="3212870" cy="441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9347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hlinkClick r:id="" action="ppaction://noaction">
              <a:snd r:embed="rId2" name="241 - Fortunes - Here It Comes Again.wav"/>
            </a:hlinkClick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1938" y="4856646"/>
            <a:ext cx="1420491" cy="1481456"/>
          </a:xfrm>
          <a:prstGeom prst="rect">
            <a:avLst/>
          </a:prstGeom>
        </p:spPr>
      </p:pic>
      <p:pic>
        <p:nvPicPr>
          <p:cNvPr id="3" name="Afbeelding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53509" y="5699660"/>
            <a:ext cx="2097206" cy="115834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4354688" y="4433789"/>
            <a:ext cx="37962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Book Antiqua" panose="02040602050305030304" pitchFamily="18" charset="0"/>
              </a:rPr>
              <a:t>Fortunes - Here It Comes Again</a:t>
            </a:r>
            <a:endParaRPr lang="nl-BE" sz="2000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0579" y="472685"/>
            <a:ext cx="2194750" cy="3938357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15697" y="673374"/>
            <a:ext cx="2767824" cy="2206943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438017"/>
            <a:ext cx="3212870" cy="441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8242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hlinkClick r:id="" action="ppaction://noaction">
              <a:snd r:embed="rId2" name="264 - Byrds - Turn! Turn! Turn! (To Everything There Is A Season).wav"/>
            </a:hlinkClick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1938" y="4856646"/>
            <a:ext cx="1420491" cy="1481456"/>
          </a:xfrm>
          <a:prstGeom prst="rect">
            <a:avLst/>
          </a:prstGeom>
        </p:spPr>
      </p:pic>
      <p:pic>
        <p:nvPicPr>
          <p:cNvPr id="3" name="Afbeelding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53509" y="5699660"/>
            <a:ext cx="2097206" cy="115834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4806807" y="4469048"/>
            <a:ext cx="315182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solidFill>
                  <a:schemeClr val="bg1"/>
                </a:solidFill>
                <a:latin typeface="Book Antiqua" panose="02040602050305030304" pitchFamily="18" charset="0"/>
              </a:rPr>
              <a:t>Byrds</a:t>
            </a:r>
            <a:r>
              <a:rPr lang="en-US" sz="2000" dirty="0">
                <a:solidFill>
                  <a:schemeClr val="bg1"/>
                </a:solidFill>
                <a:latin typeface="Book Antiqua" panose="02040602050305030304" pitchFamily="18" charset="0"/>
              </a:rPr>
              <a:t> - Turn! Turn! Turn! </a:t>
            </a:r>
            <a:endParaRPr lang="nl-BE" sz="2000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0579" y="472685"/>
            <a:ext cx="2194750" cy="3938357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15697" y="673374"/>
            <a:ext cx="2767824" cy="2206943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438017"/>
            <a:ext cx="3212870" cy="441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3683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hlinkClick r:id="" action="ppaction://noaction">
              <a:snd r:embed="rId2" name="265 - Len Barry - 1-2-3.wav"/>
            </a:hlinkClick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946" y="4846256"/>
            <a:ext cx="1420491" cy="1481456"/>
          </a:xfrm>
          <a:prstGeom prst="rect">
            <a:avLst/>
          </a:prstGeom>
        </p:spPr>
      </p:pic>
      <p:sp>
        <p:nvSpPr>
          <p:cNvPr id="5" name="Rechthoek 4"/>
          <p:cNvSpPr/>
          <p:nvPr/>
        </p:nvSpPr>
        <p:spPr>
          <a:xfrm>
            <a:off x="5162739" y="4446050"/>
            <a:ext cx="21643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Book Antiqua" panose="02040602050305030304" pitchFamily="18" charset="0"/>
              </a:rPr>
              <a:t> Len Barry - 1-2-3</a:t>
            </a:r>
            <a:endParaRPr lang="nl-BE" sz="2000" b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8234" y="483076"/>
            <a:ext cx="2194750" cy="3938357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4915" y="704546"/>
            <a:ext cx="2767824" cy="2206943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438017"/>
            <a:ext cx="3212870" cy="4419983"/>
          </a:xfrm>
          <a:prstGeom prst="rect">
            <a:avLst/>
          </a:prstGeom>
        </p:spPr>
      </p:pic>
      <p:sp>
        <p:nvSpPr>
          <p:cNvPr id="7" name="Rechthoek 6">
            <a:hlinkClick r:id="rId7"/>
            <a:extLst>
              <a:ext uri="{FF2B5EF4-FFF2-40B4-BE49-F238E27FC236}">
                <a16:creationId xmlns:a16="http://schemas.microsoft.com/office/drawing/2014/main" id="{DDBB5A24-2D90-42D5-9D79-01CA73EB4E2A}"/>
              </a:ext>
            </a:extLst>
          </p:cNvPr>
          <p:cNvSpPr/>
          <p:nvPr/>
        </p:nvSpPr>
        <p:spPr>
          <a:xfrm>
            <a:off x="7182984" y="6005592"/>
            <a:ext cx="49348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solidFill>
                  <a:schemeClr val="bg1"/>
                </a:solidFill>
                <a:latin typeface="Arial Rounded MT Bold" panose="020F070403050403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1141618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2DE6BDA-D9FF-4E6D-8DFE-BBCF55B394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DC80537-3372-4C67-B11A-F90838F9A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AFD969B0-97BE-469C-8E5A-674C7F911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7F2D402-33C5-497A-BC76-262E0B4A15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42B4F39-4BF3-4B9B-9008-6342D9700E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9D8473FA-EC57-44EC-9774-57CA7B90BF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9E7DCB21-D438-4C8A-BA17-B9CBA8A61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FC31047B-A899-4BAD-9E79-B533528583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F1566709-2DCA-4647-986B-85E8FD3089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6A9141EA-C306-445B-99A1-4123AEB2A2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AC42080B-9629-48C1-8539-7B3F0F42E0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7271940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96</Words>
  <Application>Microsoft Office PowerPoint</Application>
  <PresentationFormat>Breedbeeld</PresentationFormat>
  <Paragraphs>15</Paragraphs>
  <Slides>12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12</vt:i4>
      </vt:variant>
    </vt:vector>
  </HeadingPairs>
  <TitlesOfParts>
    <vt:vector size="20" baseType="lpstr">
      <vt:lpstr>Book Antiqua</vt:lpstr>
      <vt:lpstr>Baskerville Old Face</vt:lpstr>
      <vt:lpstr>Arial</vt:lpstr>
      <vt:lpstr>Kristen ITC</vt:lpstr>
      <vt:lpstr>Calibri Light</vt:lpstr>
      <vt:lpstr>Arial Rounded MT Bold</vt:lpstr>
      <vt:lpstr>Calibri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Blindeman</dc:creator>
  <cp:lastModifiedBy>Hans Powerpoint</cp:lastModifiedBy>
  <cp:revision>27</cp:revision>
  <dcterms:created xsi:type="dcterms:W3CDTF">2017-12-06T13:54:16Z</dcterms:created>
  <dcterms:modified xsi:type="dcterms:W3CDTF">2018-05-17T06:10:42Z</dcterms:modified>
</cp:coreProperties>
</file>