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embeddedFontLst>
    <p:embeddedFont>
      <p:font typeface="Angsana New" panose="02020603050405020304" pitchFamily="18" charset="-34"/>
      <p:regular r:id="rId4"/>
      <p:bold r:id="rId5"/>
      <p:italic r:id="rId6"/>
      <p:boldItalic r:id="rId7"/>
    </p:embeddedFont>
    <p:embeddedFont>
      <p:font typeface="Kristen ITC" panose="03050502040202030202" pitchFamily="66" charset="0"/>
      <p:regular r:id="rId8"/>
    </p:embeddedFont>
    <p:embeddedFont>
      <p:font typeface="Bookman Old Style" panose="02050604050505020204" pitchFamily="18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4WVN2RMDhpyXSMnf2eCUw==" hashData="hLXtE9vwqbz6TdBQEJYgK+ARR9dHDlXEQwhCrjoBMzU+SFdes++7GT176P/l6qXvks4LsY4CYanDSLiAauKbi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8F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763B-D5F3-4F52-83A0-65193D4F8D35}" type="datetimeFigureOut">
              <a:rPr lang="nl-BE" smtClean="0"/>
              <a:t>20/05/2018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75AF2-7B1B-413C-9B1A-BF323CCBFD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08496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763B-D5F3-4F52-83A0-65193D4F8D35}" type="datetimeFigureOut">
              <a:rPr lang="nl-BE" smtClean="0"/>
              <a:t>20/05/2018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75AF2-7B1B-413C-9B1A-BF323CCBFD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41522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763B-D5F3-4F52-83A0-65193D4F8D35}" type="datetimeFigureOut">
              <a:rPr lang="nl-BE" smtClean="0"/>
              <a:t>20/05/2018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75AF2-7B1B-413C-9B1A-BF323CCBFD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7516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763B-D5F3-4F52-83A0-65193D4F8D35}" type="datetimeFigureOut">
              <a:rPr lang="nl-BE" smtClean="0"/>
              <a:t>20/05/2018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75AF2-7B1B-413C-9B1A-BF323CCBFD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80188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763B-D5F3-4F52-83A0-65193D4F8D35}" type="datetimeFigureOut">
              <a:rPr lang="nl-BE" smtClean="0"/>
              <a:t>20/05/2018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75AF2-7B1B-413C-9B1A-BF323CCBFD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81847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763B-D5F3-4F52-83A0-65193D4F8D35}" type="datetimeFigureOut">
              <a:rPr lang="nl-BE" smtClean="0"/>
              <a:t>20/05/2018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75AF2-7B1B-413C-9B1A-BF323CCBFD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85268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763B-D5F3-4F52-83A0-65193D4F8D35}" type="datetimeFigureOut">
              <a:rPr lang="nl-BE" smtClean="0"/>
              <a:t>20/05/2018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75AF2-7B1B-413C-9B1A-BF323CCBFD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53351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763B-D5F3-4F52-83A0-65193D4F8D35}" type="datetimeFigureOut">
              <a:rPr lang="nl-BE" smtClean="0"/>
              <a:t>20/05/2018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75AF2-7B1B-413C-9B1A-BF323CCBFD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84999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763B-D5F3-4F52-83A0-65193D4F8D35}" type="datetimeFigureOut">
              <a:rPr lang="nl-BE" smtClean="0"/>
              <a:t>20/05/2018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75AF2-7B1B-413C-9B1A-BF323CCBFD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73639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763B-D5F3-4F52-83A0-65193D4F8D35}" type="datetimeFigureOut">
              <a:rPr lang="nl-BE" smtClean="0"/>
              <a:t>20/05/2018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75AF2-7B1B-413C-9B1A-BF323CCBFD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67844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763B-D5F3-4F52-83A0-65193D4F8D35}" type="datetimeFigureOut">
              <a:rPr lang="nl-BE" smtClean="0"/>
              <a:t>20/05/2018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75AF2-7B1B-413C-9B1A-BF323CCBFD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30918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7763B-D5F3-4F52-83A0-65193D4F8D35}" type="datetimeFigureOut">
              <a:rPr lang="nl-BE" smtClean="0"/>
              <a:t>20/05/2018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75AF2-7B1B-413C-9B1A-BF323CCBFD85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78182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audio" Target="../media/audio9.wav"/><Relationship Id="rId18" Type="http://schemas.openxmlformats.org/officeDocument/2006/relationships/image" Target="../media/image7.gif"/><Relationship Id="rId3" Type="http://schemas.openxmlformats.org/officeDocument/2006/relationships/audio" Target="../media/audio1.wav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image" Target="../media/image6.png"/><Relationship Id="rId2" Type="http://schemas.openxmlformats.org/officeDocument/2006/relationships/image" Target="../media/image1.gif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audio" Target="../media/audio10.wav"/><Relationship Id="rId10" Type="http://schemas.openxmlformats.org/officeDocument/2006/relationships/audio" Target="../media/audio6.wav"/><Relationship Id="rId19" Type="http://schemas.openxmlformats.org/officeDocument/2006/relationships/hyperlink" Target="http://blog.seniorennet.nl/hanspowerpoint/" TargetMode="External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5" Type="http://schemas.openxmlformats.org/officeDocument/2006/relationships/image" Target="../media/image15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7936637" y="191662"/>
            <a:ext cx="33345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800" dirty="0">
                <a:solidFill>
                  <a:schemeClr val="bg1"/>
                </a:solidFill>
                <a:latin typeface="Bookman Old Style" panose="02050604050505020204" pitchFamily="18" charset="0"/>
              </a:rPr>
              <a:t>The Four Seasons</a:t>
            </a:r>
          </a:p>
        </p:txBody>
      </p:sp>
      <p:sp>
        <p:nvSpPr>
          <p:cNvPr id="5" name="Rechthoek 4"/>
          <p:cNvSpPr/>
          <p:nvPr/>
        </p:nvSpPr>
        <p:spPr>
          <a:xfrm>
            <a:off x="1006291" y="186113"/>
            <a:ext cx="29915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3200" dirty="0">
                <a:solidFill>
                  <a:srgbClr val="FFC000"/>
                </a:solidFill>
                <a:latin typeface="Bookman Old Style" panose="02050604050505020204" pitchFamily="18" charset="0"/>
              </a:rPr>
              <a:t>The Fortunes </a:t>
            </a:r>
          </a:p>
        </p:txBody>
      </p:sp>
      <p:pic>
        <p:nvPicPr>
          <p:cNvPr id="8" name="Afbeelding 7">
            <a:hlinkClick r:id="" action="ppaction://noaction">
              <a:snd r:embed="rId3" name="The Fortunes - Caroline  =63.wav"/>
            </a:hlinkClick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55" y="1359869"/>
            <a:ext cx="651456" cy="841464"/>
          </a:xfrm>
          <a:prstGeom prst="rect">
            <a:avLst/>
          </a:prstGeom>
        </p:spPr>
      </p:pic>
      <p:pic>
        <p:nvPicPr>
          <p:cNvPr id="13" name="Afbeelding 12">
            <a:hlinkClick r:id="" action="ppaction://noaction">
              <a:snd r:embed="rId5" name="The Fortunes - Here Comes That Rainy Day Feeling Again   =50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519" y="2365780"/>
            <a:ext cx="652329" cy="841321"/>
          </a:xfrm>
          <a:prstGeom prst="rect">
            <a:avLst/>
          </a:prstGeom>
        </p:spPr>
      </p:pic>
      <p:pic>
        <p:nvPicPr>
          <p:cNvPr id="14" name="Afbeelding 13">
            <a:hlinkClick r:id="" action="ppaction://noaction">
              <a:snd r:embed="rId7" name="The Fortunes - Here It Comes Again  =40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519" y="3371548"/>
            <a:ext cx="652329" cy="841321"/>
          </a:xfrm>
          <a:prstGeom prst="rect">
            <a:avLst/>
          </a:prstGeom>
        </p:spPr>
      </p:pic>
      <p:pic>
        <p:nvPicPr>
          <p:cNvPr id="15" name="Afbeelding 14">
            <a:hlinkClick r:id="" action="ppaction://noaction">
              <a:snd r:embed="rId8" name="The Fortunes - This Golden Ring  =47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682" y="4376713"/>
            <a:ext cx="652329" cy="841321"/>
          </a:xfrm>
          <a:prstGeom prst="rect">
            <a:avLst/>
          </a:prstGeom>
        </p:spPr>
      </p:pic>
      <p:pic>
        <p:nvPicPr>
          <p:cNvPr id="16" name="Afbeelding 15">
            <a:hlinkClick r:id="" action="ppaction://noaction">
              <a:snd r:embed="rId9" name="The Fortunes - You've Got Your Troubles  =41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392" y="5381878"/>
            <a:ext cx="652329" cy="841321"/>
          </a:xfrm>
          <a:prstGeom prst="rect">
            <a:avLst/>
          </a:prstGeom>
        </p:spPr>
      </p:pic>
      <p:pic>
        <p:nvPicPr>
          <p:cNvPr id="17" name="Afbeelding 16">
            <a:hlinkClick r:id="" action="ppaction://noaction">
              <a:snd r:embed="rId10" name="The Four Seasons - Sherry  =40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02133" y="2377866"/>
            <a:ext cx="652329" cy="841321"/>
          </a:xfrm>
          <a:prstGeom prst="rect">
            <a:avLst/>
          </a:prstGeom>
        </p:spPr>
      </p:pic>
      <p:pic>
        <p:nvPicPr>
          <p:cNvPr id="18" name="Afbeelding 17">
            <a:hlinkClick r:id="" action="ppaction://noaction">
              <a:snd r:embed="rId11" name="The Four Seasons - Let's Hang On  =51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02131" y="3371547"/>
            <a:ext cx="652329" cy="841321"/>
          </a:xfrm>
          <a:prstGeom prst="rect">
            <a:avLst/>
          </a:prstGeom>
        </p:spPr>
      </p:pic>
      <p:pic>
        <p:nvPicPr>
          <p:cNvPr id="19" name="Afbeelding 18">
            <a:hlinkClick r:id="" action="ppaction://noaction">
              <a:snd r:embed="rId12" name="The Four Seasons - Rag Doll  =61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02131" y="4365228"/>
            <a:ext cx="652329" cy="841321"/>
          </a:xfrm>
          <a:prstGeom prst="rect">
            <a:avLst/>
          </a:prstGeom>
        </p:spPr>
      </p:pic>
      <p:pic>
        <p:nvPicPr>
          <p:cNvPr id="20" name="Afbeelding 19">
            <a:hlinkClick r:id="" action="ppaction://noaction">
              <a:snd r:embed="rId13" name="The Four Seasons-Walk Like A Man  =17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02131" y="5381878"/>
            <a:ext cx="652329" cy="841321"/>
          </a:xfrm>
          <a:prstGeom prst="rect">
            <a:avLst/>
          </a:prstGeom>
        </p:spPr>
      </p:pic>
      <p:pic>
        <p:nvPicPr>
          <p:cNvPr id="27" name="Afbeelding 2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322" y="1"/>
            <a:ext cx="7619047" cy="4697003"/>
          </a:xfrm>
          <a:prstGeom prst="rect">
            <a:avLst/>
          </a:prstGeom>
        </p:spPr>
      </p:pic>
      <p:pic>
        <p:nvPicPr>
          <p:cNvPr id="21" name="Afbeelding 20">
            <a:hlinkClick r:id="" action="ppaction://noaction">
              <a:snd r:embed="rId15" name="The Four Seasons - Big Girls Don't Cry   =21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02132" y="1372026"/>
            <a:ext cx="652329" cy="841321"/>
          </a:xfrm>
          <a:prstGeom prst="rect">
            <a:avLst/>
          </a:prstGeom>
        </p:spPr>
      </p:pic>
      <p:pic>
        <p:nvPicPr>
          <p:cNvPr id="32" name="Afbeelding 3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684" y="3581400"/>
            <a:ext cx="2381250" cy="3276600"/>
          </a:xfrm>
          <a:prstGeom prst="rect">
            <a:avLst/>
          </a:prstGeom>
        </p:spPr>
      </p:pic>
      <p:pic>
        <p:nvPicPr>
          <p:cNvPr id="33" name="Afbeelding 3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 flipH="1">
            <a:off x="6317780" y="3578068"/>
            <a:ext cx="2383743" cy="3279932"/>
          </a:xfrm>
          <a:prstGeom prst="rect">
            <a:avLst/>
          </a:prstGeom>
        </p:spPr>
      </p:pic>
      <p:pic>
        <p:nvPicPr>
          <p:cNvPr id="34" name="Afbeelding 3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051" y="573867"/>
            <a:ext cx="2836698" cy="1092694"/>
          </a:xfrm>
          <a:prstGeom prst="rect">
            <a:avLst/>
          </a:prstGeom>
        </p:spPr>
      </p:pic>
      <p:sp>
        <p:nvSpPr>
          <p:cNvPr id="35" name="Rechthoek 34"/>
          <p:cNvSpPr/>
          <p:nvPr/>
        </p:nvSpPr>
        <p:spPr>
          <a:xfrm>
            <a:off x="1063309" y="1553062"/>
            <a:ext cx="15215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solidFill>
                  <a:srgbClr val="FFC000"/>
                </a:solidFill>
                <a:latin typeface="Bookman Old Style" panose="02050604050505020204" pitchFamily="18" charset="0"/>
              </a:rPr>
              <a:t> </a:t>
            </a:r>
            <a:r>
              <a:rPr lang="nl-BE" sz="2400" dirty="0">
                <a:solidFill>
                  <a:srgbClr val="FFC000"/>
                </a:solidFill>
                <a:latin typeface="Bookman Old Style" panose="02050604050505020204" pitchFamily="18" charset="0"/>
              </a:rPr>
              <a:t>Caroline</a:t>
            </a:r>
          </a:p>
        </p:txBody>
      </p:sp>
      <p:sp>
        <p:nvSpPr>
          <p:cNvPr id="36" name="Rechthoek 35"/>
          <p:cNvSpPr/>
          <p:nvPr/>
        </p:nvSpPr>
        <p:spPr>
          <a:xfrm>
            <a:off x="1096370" y="2377866"/>
            <a:ext cx="383951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C000"/>
                </a:solidFill>
                <a:latin typeface="Bookman Old Style" panose="02050604050505020204" pitchFamily="18" charset="0"/>
              </a:rPr>
              <a:t>Here Comes That Rainy </a:t>
            </a:r>
          </a:p>
          <a:p>
            <a:r>
              <a:rPr lang="en-US" sz="2400" dirty="0">
                <a:solidFill>
                  <a:srgbClr val="FFC000"/>
                </a:solidFill>
                <a:latin typeface="Bookman Old Style" panose="02050604050505020204" pitchFamily="18" charset="0"/>
              </a:rPr>
              <a:t>Day Feeling Again</a:t>
            </a:r>
            <a:endParaRPr lang="nl-BE" sz="2400" dirty="0">
              <a:solidFill>
                <a:srgbClr val="FFC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7" name="Rechthoek 36"/>
          <p:cNvSpPr/>
          <p:nvPr/>
        </p:nvSpPr>
        <p:spPr>
          <a:xfrm>
            <a:off x="1044848" y="3602793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solidFill>
                  <a:srgbClr val="FFC000"/>
                </a:solidFill>
                <a:latin typeface="Bookman Old Style" panose="02050604050505020204" pitchFamily="18" charset="0"/>
              </a:rPr>
              <a:t>Here It Comes Again</a:t>
            </a:r>
          </a:p>
        </p:txBody>
      </p:sp>
      <p:sp>
        <p:nvSpPr>
          <p:cNvPr id="38" name="Rechthoek 37"/>
          <p:cNvSpPr/>
          <p:nvPr/>
        </p:nvSpPr>
        <p:spPr>
          <a:xfrm>
            <a:off x="1006291" y="4572606"/>
            <a:ext cx="28777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solidFill>
                  <a:srgbClr val="FFC000"/>
                </a:solidFill>
                <a:latin typeface="Bookman Old Style" panose="02050604050505020204" pitchFamily="18" charset="0"/>
              </a:rPr>
              <a:t>This Golden Ring </a:t>
            </a:r>
          </a:p>
        </p:txBody>
      </p:sp>
      <p:sp>
        <p:nvSpPr>
          <p:cNvPr id="39" name="Rechthoek 38"/>
          <p:cNvSpPr/>
          <p:nvPr/>
        </p:nvSpPr>
        <p:spPr>
          <a:xfrm>
            <a:off x="1063309" y="5363033"/>
            <a:ext cx="240803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solidFill>
                  <a:srgbClr val="FFC000"/>
                </a:solidFill>
                <a:latin typeface="Bookman Old Style" panose="02050604050505020204" pitchFamily="18" charset="0"/>
              </a:rPr>
              <a:t>You've Got </a:t>
            </a:r>
          </a:p>
          <a:p>
            <a:r>
              <a:rPr lang="nl-BE" sz="2400" dirty="0">
                <a:solidFill>
                  <a:srgbClr val="FFC000"/>
                </a:solidFill>
                <a:latin typeface="Bookman Old Style" panose="02050604050505020204" pitchFamily="18" charset="0"/>
              </a:rPr>
              <a:t>Your Troubles </a:t>
            </a:r>
          </a:p>
        </p:txBody>
      </p:sp>
      <p:sp>
        <p:nvSpPr>
          <p:cNvPr id="40" name="Rechthoek 39"/>
          <p:cNvSpPr/>
          <p:nvPr/>
        </p:nvSpPr>
        <p:spPr>
          <a:xfrm>
            <a:off x="8238479" y="1508206"/>
            <a:ext cx="31277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solidFill>
                  <a:schemeClr val="bg1"/>
                </a:solidFill>
                <a:latin typeface="Bookman Old Style" panose="02050604050505020204" pitchFamily="18" charset="0"/>
              </a:rPr>
              <a:t>Big Girls Don't Cry </a:t>
            </a:r>
          </a:p>
        </p:txBody>
      </p:sp>
      <p:sp>
        <p:nvSpPr>
          <p:cNvPr id="41" name="Rechthoek 40"/>
          <p:cNvSpPr/>
          <p:nvPr/>
        </p:nvSpPr>
        <p:spPr>
          <a:xfrm>
            <a:off x="10021328" y="2562531"/>
            <a:ext cx="12859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solidFill>
                  <a:schemeClr val="bg1"/>
                </a:solidFill>
                <a:latin typeface="Bookman Old Style" panose="02050604050505020204" pitchFamily="18" charset="0"/>
              </a:rPr>
              <a:t>Sherry </a:t>
            </a:r>
          </a:p>
        </p:txBody>
      </p:sp>
      <p:sp>
        <p:nvSpPr>
          <p:cNvPr id="42" name="Rechthoek 41"/>
          <p:cNvSpPr/>
          <p:nvPr/>
        </p:nvSpPr>
        <p:spPr>
          <a:xfrm>
            <a:off x="9016972" y="3607187"/>
            <a:ext cx="24128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solidFill>
                  <a:schemeClr val="bg1"/>
                </a:solidFill>
                <a:latin typeface="Bookman Old Style" panose="02050604050505020204" pitchFamily="18" charset="0"/>
              </a:rPr>
              <a:t>Let's Hang On </a:t>
            </a:r>
          </a:p>
        </p:txBody>
      </p:sp>
      <p:sp>
        <p:nvSpPr>
          <p:cNvPr id="43" name="Rechthoek 42"/>
          <p:cNvSpPr/>
          <p:nvPr/>
        </p:nvSpPr>
        <p:spPr>
          <a:xfrm>
            <a:off x="9774703" y="4661019"/>
            <a:ext cx="15520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solidFill>
                  <a:schemeClr val="bg1"/>
                </a:solidFill>
                <a:latin typeface="Bookman Old Style" panose="02050604050505020204" pitchFamily="18" charset="0"/>
              </a:rPr>
              <a:t>Rag Doll </a:t>
            </a:r>
          </a:p>
        </p:txBody>
      </p:sp>
      <p:sp>
        <p:nvSpPr>
          <p:cNvPr id="44" name="Rechthoek 43"/>
          <p:cNvSpPr/>
          <p:nvPr/>
        </p:nvSpPr>
        <p:spPr>
          <a:xfrm>
            <a:off x="8603311" y="5501102"/>
            <a:ext cx="28360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solidFill>
                  <a:schemeClr val="bg1"/>
                </a:solidFill>
                <a:latin typeface="Bookman Old Style" panose="02050604050505020204" pitchFamily="18" charset="0"/>
              </a:rPr>
              <a:t>Walk Like A Man </a:t>
            </a:r>
          </a:p>
        </p:txBody>
      </p:sp>
      <p:sp>
        <p:nvSpPr>
          <p:cNvPr id="2" name="Rechthoek 1">
            <a:hlinkClick r:id="rId19"/>
            <a:extLst>
              <a:ext uri="{FF2B5EF4-FFF2-40B4-BE49-F238E27FC236}">
                <a16:creationId xmlns:a16="http://schemas.microsoft.com/office/drawing/2014/main" id="{B48762B2-A79F-4F99-A41C-1C40AF2487A4}"/>
              </a:ext>
            </a:extLst>
          </p:cNvPr>
          <p:cNvSpPr/>
          <p:nvPr/>
        </p:nvSpPr>
        <p:spPr>
          <a:xfrm>
            <a:off x="4144359" y="6223199"/>
            <a:ext cx="43618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solidFill>
                  <a:schemeClr val="bg1"/>
                </a:solidFill>
              </a:rPr>
              <a:t>http://blog.seniorennet.nl/hanspowerpoint</a:t>
            </a:r>
            <a:r>
              <a:rPr lang="nl-BE" dirty="0"/>
              <a:t>/</a:t>
            </a: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99419388-3EB1-4EED-80EF-6CE76EA8A628}"/>
              </a:ext>
            </a:extLst>
          </p:cNvPr>
          <p:cNvSpPr/>
          <p:nvPr/>
        </p:nvSpPr>
        <p:spPr>
          <a:xfrm>
            <a:off x="4282292" y="1902201"/>
            <a:ext cx="49055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Haga clic en la imagen para reproducir la canción</a:t>
            </a:r>
            <a:endParaRPr lang="nl-BE" sz="2800" dirty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77243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E5AA394-8054-4853-BFBE-C3F8F75DF6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6F4EF4A-2545-4CFF-87A5-489FAE7448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85B1674D-0296-4F4A-B665-69D50DFE0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9ED3A13-F1AF-4753-BB54-EFE8B539CC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EC157F9-3DB4-4FA8-B108-6BE2E0E8D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5C2D7396-569C-4546-9C7B-06CE42BE2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EC9D4078-BD62-4D60-937E-A44D075DE0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761E864A-B7E4-4E36-B65C-9AC48C9AD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A0DB9CE5-6B58-4366-BF37-A9CC8487C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536EE1BC-FADB-4AC9-ACFB-4C22058D5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A1D250A8-16D4-45BD-B304-9B24AC1EA9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fbeelding 2">
            <a:hlinkClick r:id="" action="ppaction://hlinkshowjump?jump=endshow"/>
            <a:extLst>
              <a:ext uri="{FF2B5EF4-FFF2-40B4-BE49-F238E27FC236}">
                <a16:creationId xmlns:a16="http://schemas.microsoft.com/office/drawing/2014/main" id="{8F7D4BBD-1A41-457A-9BB9-1843A081E4A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3504" y="6080165"/>
            <a:ext cx="1002595" cy="100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064394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74</Words>
  <Application>Microsoft Office PowerPoint</Application>
  <PresentationFormat>Breedbeeld</PresentationFormat>
  <Paragraphs>18</Paragraphs>
  <Slides>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</vt:i4>
      </vt:variant>
    </vt:vector>
  </HeadingPairs>
  <TitlesOfParts>
    <vt:vector size="9" baseType="lpstr">
      <vt:lpstr>Angsana New</vt:lpstr>
      <vt:lpstr>Kristen ITC</vt:lpstr>
      <vt:lpstr>Arial</vt:lpstr>
      <vt:lpstr>Bookman Old Style</vt:lpstr>
      <vt:lpstr>Calibri Light</vt:lpstr>
      <vt:lpstr>Calibri</vt:lpstr>
      <vt:lpstr>Kantoorthema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Blindeman</dc:creator>
  <cp:lastModifiedBy>Hans Powerpoint</cp:lastModifiedBy>
  <cp:revision>3</cp:revision>
  <dcterms:created xsi:type="dcterms:W3CDTF">2017-07-25T13:59:19Z</dcterms:created>
  <dcterms:modified xsi:type="dcterms:W3CDTF">2018-05-20T17:56:18Z</dcterms:modified>
</cp:coreProperties>
</file>