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  <p:sldId id="265" r:id="rId11"/>
    <p:sldId id="266" r:id="rId12"/>
    <p:sldId id="267" r:id="rId13"/>
    <p:sldId id="268" r:id="rId14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AR DECODE" panose="020B0604020202020204" charset="0"/>
      <p:regular r:id="rId19"/>
    </p:embeddedFont>
    <p:embeddedFont>
      <p:font typeface="AR BLANCA" panose="020B0604020202020204" charset="0"/>
      <p:regular r:id="rId20"/>
    </p:embeddedFont>
    <p:embeddedFont>
      <p:font typeface="Kristen ITC" panose="03050502040202030202" pitchFamily="66" charset="0"/>
      <p:regular r:id="rId21"/>
    </p:embeddedFont>
    <p:embeddedFont>
      <p:font typeface="Calibri Light" panose="020F0302020204030204" pitchFamily="34" charset="0"/>
      <p:regular r:id="rId22"/>
      <p:italic r:id="rId23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RjWjGp0CeGSg/B6Dz+HUQ==" hashData="5YNGuCs6ZXBy/oZdcITAXzB0+0l8eFTIaL1WpQNk4WOBbo9tP8akkkzyGVCMqJl8Bnn0WJHxDEu2MT0dOgQ5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00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816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A551-86EF-4A7F-9173-37B27DA1D7A7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802420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326F0-B321-4E3E-9AFF-EF2FFA26D572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969711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7DF73-86AB-4FB5-8146-5B50A244AE75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741820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5E72D-282C-4484-88EF-221A3BCEDF96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494971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F897-B74D-40F1-B4DB-1A92C00E9C4A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859979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6B20-38AD-4FC7-B8AF-440A146D1C4E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602162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F0A0D-E4FA-40BF-B69F-6810006BEB99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807318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F272F-47DC-4F3E-B735-4294A42FC6C7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604248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0A37-B2AD-400C-837B-FD4F3FEE7BF5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023120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0CC5F-577D-4445-AD67-A8B45A63E69C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509585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73C5-46F6-4642-AD28-D7115EB21BEB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643411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EF842-F427-4292-B56E-4D635AF6BE5C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744654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 sz="3200"/>
          </a:p>
        </p:txBody>
      </p:sp>
      <p:pic>
        <p:nvPicPr>
          <p:cNvPr id="2059" name="Picture 11" descr="Afbeelding101010000kopi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3"/>
            <a:ext cx="8785225" cy="6481762"/>
          </a:xfrm>
          <a:prstGeom prst="rect">
            <a:avLst/>
          </a:prstGeom>
          <a:noFill/>
          <a:ln w="57150" cmpd="thinThick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0" name="WordArt 12"/>
          <p:cNvSpPr>
            <a:spLocks noChangeArrowheads="1" noChangeShapeType="1" noTextEdit="1"/>
          </p:cNvSpPr>
          <p:nvPr/>
        </p:nvSpPr>
        <p:spPr bwMode="auto">
          <a:xfrm>
            <a:off x="4367808" y="620688"/>
            <a:ext cx="4464496" cy="3527772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3125"/>
              </a:avLst>
            </a:prstTxWarp>
          </a:bodyPr>
          <a:lstStyle/>
          <a:p>
            <a:pPr algn="ctr"/>
            <a:r>
              <a:rPr lang="nl-BE" sz="3600" i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 BLANCA" panose="02000000000000000000" pitchFamily="2" charset="0"/>
              </a:rPr>
              <a:t>Julio Iglesias</a:t>
            </a:r>
          </a:p>
          <a:p>
            <a:pPr algn="ctr"/>
            <a:r>
              <a:rPr lang="nl-BE" sz="3600" i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 BLANCA" panose="02000000000000000000" pitchFamily="2" charset="0"/>
              </a:rPr>
              <a:t>         El Amor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7261225" y="5805489"/>
            <a:ext cx="23637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nl-BE" altLang="nl-BE" sz="2400" b="1" i="1" dirty="0" err="1">
                <a:ln w="9525">
                  <a:solidFill>
                    <a:srgbClr val="CC00CC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Powerpoint</a:t>
            </a:r>
            <a:r>
              <a:rPr lang="nl-BE" altLang="nl-BE" sz="2400" b="1" i="1" dirty="0">
                <a:ln w="9525">
                  <a:solidFill>
                    <a:srgbClr val="CC00CC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Hans</a:t>
            </a:r>
            <a:endParaRPr lang="nl-NL" altLang="nl-BE" sz="2400" b="1" i="1" dirty="0">
              <a:ln w="9525">
                <a:solidFill>
                  <a:srgbClr val="CC00CC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</p:txBody>
      </p:sp>
    </p:spTree>
  </p:cSld>
  <p:clrMapOvr>
    <a:masterClrMapping/>
  </p:clrMapOvr>
  <p:transition advClick="0" advTm="15000">
    <p:sndAc>
      <p:stSnd>
        <p:snd r:embed="rId2" name="hans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 animBg="1"/>
      <p:bldP spid="2060" grpId="0" animBg="1"/>
      <p:bldP spid="206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3076" name="Picture 4" descr="77kopi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9525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77kop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3"/>
            <a:ext cx="8785225" cy="6488112"/>
          </a:xfrm>
          <a:prstGeom prst="rect">
            <a:avLst/>
          </a:prstGeom>
          <a:noFill/>
          <a:ln w="76200">
            <a:solidFill>
              <a:srgbClr val="FF9900"/>
            </a:solidFill>
            <a:prstDash val="lgDashDot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3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4100" name="Picture 4" descr="witte%20roos_stdkopiekopi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witte%20roos_stdkopiekop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muziekPIA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051" y="5229226"/>
            <a:ext cx="1954213" cy="121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409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8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5124" name="Picture 4" descr="Afbeelding174kop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9525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Afbeelding101010000kop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63500" cmpd="dbl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6148" name="Picture 4" descr="Afbeelding1852kopi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73039"/>
            <a:ext cx="8785225" cy="6511925"/>
          </a:xfrm>
          <a:prstGeom prst="rect">
            <a:avLst/>
          </a:prstGeom>
          <a:noFill/>
          <a:ln w="8255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Afbeelding1852kop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3"/>
            <a:ext cx="8785225" cy="6553200"/>
          </a:xfrm>
          <a:prstGeom prst="rect">
            <a:avLst/>
          </a:prstGeom>
          <a:noFill/>
          <a:ln w="952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61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10245" name="Picture 5" descr="piano4-1024kop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9525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piano4-10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76200" cmpd="tri">
            <a:solidFill>
              <a:srgbClr val="00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7173" name="Picture 5" descr="roos4kop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952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roos4kopi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952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8196" name="Picture 4" descr="roos2kopi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3"/>
            <a:ext cx="8785225" cy="6526212"/>
          </a:xfrm>
          <a:prstGeom prst="rect">
            <a:avLst/>
          </a:prstGeom>
          <a:noFill/>
          <a:ln w="95250">
            <a:solidFill>
              <a:srgbClr val="808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roos2kop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3"/>
            <a:ext cx="8785225" cy="6553200"/>
          </a:xfrm>
          <a:prstGeom prst="rect">
            <a:avLst/>
          </a:prstGeom>
          <a:noFill/>
          <a:ln w="57150" cmpd="thickThin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819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9220" name="Picture 4" descr="1j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1"/>
          <p:cNvPicPr>
            <a:picLocks noChangeAspect="1" noChangeArrowheads="1"/>
          </p:cNvPicPr>
          <p:nvPr/>
        </p:nvPicPr>
        <p:blipFill>
          <a:blip r:embed="rId3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9" y="188914"/>
            <a:ext cx="889317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11269" name="Picture 5" descr="takamine_eg540sscblue_bigkopie (Small)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952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takamine_eg540sscblue_bigkopie (Small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952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12292" name="Picture 4" descr="77kopiekop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144464"/>
            <a:ext cx="8818562" cy="566102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2279651" y="5876925"/>
            <a:ext cx="79930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NL" altLang="nl-BE" sz="2800" dirty="0">
                <a:solidFill>
                  <a:schemeClr val="bg1"/>
                </a:solidFill>
                <a:latin typeface="AR DECODE" panose="02000000000000000000" pitchFamily="2" charset="0"/>
              </a:rPr>
              <a:t>Deze </a:t>
            </a:r>
            <a:r>
              <a:rPr lang="nl-NL" altLang="nl-BE" sz="2800" dirty="0" err="1">
                <a:solidFill>
                  <a:schemeClr val="bg1"/>
                </a:solidFill>
                <a:latin typeface="AR DECODE" panose="02000000000000000000" pitchFamily="2" charset="0"/>
              </a:rPr>
              <a:t>Powerpoint</a:t>
            </a:r>
            <a:r>
              <a:rPr lang="nl-NL" altLang="nl-BE" sz="2800" dirty="0">
                <a:solidFill>
                  <a:schemeClr val="bg1"/>
                </a:solidFill>
                <a:latin typeface="AR DECODE" panose="02000000000000000000" pitchFamily="2" charset="0"/>
              </a:rPr>
              <a:t> heb ik gemaakt voor mijn </a:t>
            </a:r>
          </a:p>
          <a:p>
            <a:r>
              <a:rPr lang="nl-NL" altLang="nl-BE" sz="2800" dirty="0">
                <a:solidFill>
                  <a:schemeClr val="bg1"/>
                </a:solidFill>
                <a:latin typeface="AR DECODE" panose="02000000000000000000" pitchFamily="2" charset="0"/>
              </a:rPr>
              <a:t>                                                    Vrouwtje Linda.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0"/>
            <a:ext cx="9144000" cy="6858000"/>
          </a:xfrm>
          <a:ln w="19050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pic>
        <p:nvPicPr>
          <p:cNvPr id="13316" name="Picture 4" descr="roos3kop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9525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WordArt 6"/>
          <p:cNvSpPr>
            <a:spLocks noChangeArrowheads="1" noChangeShapeType="1" noTextEdit="1"/>
          </p:cNvSpPr>
          <p:nvPr/>
        </p:nvSpPr>
        <p:spPr bwMode="auto">
          <a:xfrm>
            <a:off x="2063750" y="6165851"/>
            <a:ext cx="2232050" cy="2889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nl-BE" sz="3600" i="1" kern="10" dirty="0">
                <a:ln w="31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 BLANCA" panose="02000000000000000000" pitchFamily="2" charset="0"/>
              </a:rPr>
              <a:t>Druk op </a:t>
            </a:r>
            <a:r>
              <a:rPr lang="nl-BE" sz="3600" i="1" kern="10" dirty="0" err="1">
                <a:ln w="31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 BLANCA" panose="02000000000000000000" pitchFamily="2" charset="0"/>
              </a:rPr>
              <a:t>Esc</a:t>
            </a:r>
            <a:r>
              <a:rPr lang="nl-BE" sz="3600" i="1" kern="10" dirty="0">
                <a:ln w="31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 BLANCA" panose="02000000000000000000" pitchFamily="2" charset="0"/>
              </a:rPr>
              <a:t> voor uit</a:t>
            </a:r>
          </a:p>
        </p:txBody>
      </p:sp>
      <p:sp>
        <p:nvSpPr>
          <p:cNvPr id="2" name="Rechthoek 1"/>
          <p:cNvSpPr/>
          <p:nvPr/>
        </p:nvSpPr>
        <p:spPr>
          <a:xfrm>
            <a:off x="4871864" y="6085443"/>
            <a:ext cx="4068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AR BLANCA" panose="02000000000000000000" pitchFamily="2" charset="0"/>
                <a:hlinkClick r:id="rId3"/>
              </a:rPr>
              <a:t>http://blog.seniorennet.nl/hanspowerpoint/</a:t>
            </a:r>
            <a:endParaRPr lang="nl-BE" dirty="0">
              <a:latin typeface="AR BLANCA" panose="02000000000000000000" pitchFamily="2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5C200D5-CD92-4679-8C8D-D3EB2BC47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4757F2A-3352-4C1E-A0F5-F4B079735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B56E0014-CCFE-41C5-9D54-44D7D4F1C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8A75E0C-EC68-4AAB-ACBF-DD7911879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9167E90-261D-4B1C-8483-7C0A686AD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BC855ED6-B2D7-498E-90EB-44A11A6BF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8BD7BD35-717D-4B20-A88A-947C68366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F5B5C7E6-5093-4C46-9776-9A9A899F9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F3396B81-7D24-4B7E-B4D3-2B083AD2B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341C9E0B-4075-44A6-BC6B-88858652A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36215715-F3B3-4DD2-A325-E60A7320E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094336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Standaardontwerp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49</Words>
  <Application>Microsoft Office PowerPoint</Application>
  <PresentationFormat>Breedbeeld</PresentationFormat>
  <Paragraphs>9</Paragraphs>
  <Slides>13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13</vt:i4>
      </vt:variant>
    </vt:vector>
  </HeadingPairs>
  <TitlesOfParts>
    <vt:vector size="20" baseType="lpstr">
      <vt:lpstr>Calibri</vt:lpstr>
      <vt:lpstr>AR DECODE</vt:lpstr>
      <vt:lpstr>AR BLANCA</vt:lpstr>
      <vt:lpstr>Arial</vt:lpstr>
      <vt:lpstr>Kristen ITC</vt:lpstr>
      <vt:lpstr>Calibri Light</vt:lpstr>
      <vt:lpstr>Standaardontwerp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Hans-Linda</dc:creator>
  <cp:lastModifiedBy>Hans Powerpoint</cp:lastModifiedBy>
  <cp:revision>27</cp:revision>
  <dcterms:created xsi:type="dcterms:W3CDTF">2006-10-14T11:39:13Z</dcterms:created>
  <dcterms:modified xsi:type="dcterms:W3CDTF">2018-05-19T13:18:48Z</dcterms:modified>
</cp:coreProperties>
</file>