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embeddedFontLst>
    <p:embeddedFont>
      <p:font typeface="Monotype Corsiva" panose="03010101010201010101" pitchFamily="66" charset="0"/>
      <p:italic r:id="rId11"/>
    </p:embeddedFont>
    <p:embeddedFont>
      <p:font typeface="Kristen ITC" panose="03050502040202030202" pitchFamily="66" charset="0"/>
      <p:regular r:id="rId12"/>
    </p:embeddedFont>
    <p:embeddedFont>
      <p:font typeface="Calibri Light" panose="020F0302020204030204" pitchFamily="34" charset="0"/>
      <p:regular r:id="rId13"/>
      <p:italic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AR BERKLEY" panose="020B0604020202020204" charset="0"/>
      <p:regular r:id="rId19"/>
    </p:embeddedFont>
    <p:embeddedFont>
      <p:font typeface="AR BLANCA" panose="020B0604020202020204" charset="0"/>
      <p:regular r:id="rId20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doHAlvHSLME0NWQL9tXKA==" hashData="+WFoxsRDOZ9uiaJhqHCcLrOkCNQTL/r7HAVTeY0B2hx4rQQPFAFVRLk29p2MQUYoo9NcOxQs+tZoKHKjnx+1y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4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4C27-EAA5-46AE-AF68-505D9C566FA7}" type="datetimeFigureOut">
              <a:rPr lang="nl-BE" smtClean="0"/>
              <a:t>12/05/2018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0026D-7A06-41CC-8484-743D9FACAE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69185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4C27-EAA5-46AE-AF68-505D9C566FA7}" type="datetimeFigureOut">
              <a:rPr lang="nl-BE" smtClean="0"/>
              <a:t>12/05/2018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0026D-7A06-41CC-8484-743D9FACAE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63914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4C27-EAA5-46AE-AF68-505D9C566FA7}" type="datetimeFigureOut">
              <a:rPr lang="nl-BE" smtClean="0"/>
              <a:t>12/05/2018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0026D-7A06-41CC-8484-743D9FACAE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81090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4C27-EAA5-46AE-AF68-505D9C566FA7}" type="datetimeFigureOut">
              <a:rPr lang="nl-BE" smtClean="0"/>
              <a:t>12/05/2018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0026D-7A06-41CC-8484-743D9FACAE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60221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4C27-EAA5-46AE-AF68-505D9C566FA7}" type="datetimeFigureOut">
              <a:rPr lang="nl-BE" smtClean="0"/>
              <a:t>12/05/2018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0026D-7A06-41CC-8484-743D9FACAE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37391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4C27-EAA5-46AE-AF68-505D9C566FA7}" type="datetimeFigureOut">
              <a:rPr lang="nl-BE" smtClean="0"/>
              <a:t>12/05/2018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0026D-7A06-41CC-8484-743D9FACAE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74401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4C27-EAA5-46AE-AF68-505D9C566FA7}" type="datetimeFigureOut">
              <a:rPr lang="nl-BE" smtClean="0"/>
              <a:t>12/05/2018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0026D-7A06-41CC-8484-743D9FACAE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21512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4C27-EAA5-46AE-AF68-505D9C566FA7}" type="datetimeFigureOut">
              <a:rPr lang="nl-BE" smtClean="0"/>
              <a:t>12/05/2018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0026D-7A06-41CC-8484-743D9FACAE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48951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4C27-EAA5-46AE-AF68-505D9C566FA7}" type="datetimeFigureOut">
              <a:rPr lang="nl-BE" smtClean="0"/>
              <a:t>12/05/2018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0026D-7A06-41CC-8484-743D9FACAE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83197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4C27-EAA5-46AE-AF68-505D9C566FA7}" type="datetimeFigureOut">
              <a:rPr lang="nl-BE" smtClean="0"/>
              <a:t>12/05/2018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0026D-7A06-41CC-8484-743D9FACAE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79493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D4C27-EAA5-46AE-AF68-505D9C566FA7}" type="datetimeFigureOut">
              <a:rPr lang="nl-BE" smtClean="0"/>
              <a:t>12/05/2018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0026D-7A06-41CC-8484-743D9FACAE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65419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CD4C27-EAA5-46AE-AF68-505D9C566FA7}" type="datetimeFigureOut">
              <a:rPr lang="nl-BE" smtClean="0"/>
              <a:t>12/05/2018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0026D-7A06-41CC-8484-743D9FACAE6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8113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blog.seniorennet.nl/hanspowerpoint/" TargetMode="Externa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Kader 4"/>
          <p:cNvSpPr/>
          <p:nvPr/>
        </p:nvSpPr>
        <p:spPr>
          <a:xfrm flipH="1">
            <a:off x="0" y="0"/>
            <a:ext cx="12192000" cy="6858000"/>
          </a:xfrm>
          <a:prstGeom prst="frame">
            <a:avLst>
              <a:gd name="adj1" fmla="val 3256"/>
            </a:avLst>
          </a:prstGeom>
          <a:blipFill>
            <a:blip r:embed="rId4"/>
            <a:stretch>
              <a:fillRect/>
            </a:stretch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826" y="549525"/>
            <a:ext cx="3205661" cy="3495619"/>
          </a:xfrm>
          <a:prstGeom prst="rect">
            <a:avLst/>
          </a:prstGeom>
        </p:spPr>
      </p:pic>
      <p:sp>
        <p:nvSpPr>
          <p:cNvPr id="7" name="Rechthoek 6"/>
          <p:cNvSpPr/>
          <p:nvPr/>
        </p:nvSpPr>
        <p:spPr>
          <a:xfrm>
            <a:off x="4054842" y="1148721"/>
            <a:ext cx="399340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Always on My Mind</a:t>
            </a:r>
          </a:p>
        </p:txBody>
      </p:sp>
      <p:sp>
        <p:nvSpPr>
          <p:cNvPr id="8" name="Rechthoek 7"/>
          <p:cNvSpPr/>
          <p:nvPr/>
        </p:nvSpPr>
        <p:spPr>
          <a:xfrm>
            <a:off x="4396087" y="5576342"/>
            <a:ext cx="274145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Powerpoint Hans</a:t>
            </a:r>
            <a:endParaRPr lang="nl-NL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bg1">
                  <a:lumMod val="50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809" y="2177470"/>
            <a:ext cx="3078009" cy="3078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648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>
        <p:sndAc>
          <p:stSnd>
            <p:snd r:embed="rId2" name="Elvis Presley - Always on my mindElvis Presley.wav"/>
          </p:stSnd>
        </p:sndAc>
      </p:transition>
    </mc:Choice>
    <mc:Fallback xmlns="">
      <p:transition spd="slow" advClick="0" advTm="9000">
        <p:sndAc>
          <p:stSnd>
            <p:snd r:embed="rId7" name="Elvis Presley - Always on my mindElvis Presle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9829" y="-15510"/>
            <a:ext cx="12241829" cy="6907367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79" y="466725"/>
            <a:ext cx="3395459" cy="3751984"/>
          </a:xfrm>
          <a:prstGeom prst="rect">
            <a:avLst/>
          </a:prstGeom>
        </p:spPr>
      </p:pic>
      <p:sp>
        <p:nvSpPr>
          <p:cNvPr id="5" name="Rechthoek 4"/>
          <p:cNvSpPr/>
          <p:nvPr/>
        </p:nvSpPr>
        <p:spPr>
          <a:xfrm>
            <a:off x="4009938" y="3438173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nl-BE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Maybe</a:t>
            </a:r>
            <a:r>
              <a:rPr lang="nl-BE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 I </a:t>
            </a:r>
            <a:r>
              <a:rPr lang="nl-BE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didn't</a:t>
            </a:r>
            <a:r>
              <a:rPr lang="nl-BE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nl-BE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treat</a:t>
            </a:r>
            <a:r>
              <a:rPr lang="nl-BE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nl-BE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you</a:t>
            </a:r>
            <a:endParaRPr lang="nl-BE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nl-BE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Quite</a:t>
            </a:r>
            <a:r>
              <a:rPr lang="nl-BE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 as </a:t>
            </a:r>
            <a:r>
              <a:rPr lang="nl-BE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good</a:t>
            </a:r>
            <a:r>
              <a:rPr lang="nl-BE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 as I </a:t>
            </a:r>
            <a:r>
              <a:rPr lang="nl-BE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should</a:t>
            </a:r>
            <a:r>
              <a:rPr lang="nl-BE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 have</a:t>
            </a:r>
          </a:p>
          <a:p>
            <a:r>
              <a:rPr lang="nl-BE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Maybe</a:t>
            </a:r>
            <a:r>
              <a:rPr lang="nl-BE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 I </a:t>
            </a:r>
            <a:r>
              <a:rPr lang="nl-BE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didn't</a:t>
            </a:r>
            <a:r>
              <a:rPr lang="nl-BE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 love </a:t>
            </a:r>
            <a:r>
              <a:rPr lang="nl-BE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you</a:t>
            </a:r>
            <a:endParaRPr lang="nl-BE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nl-BE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Quite</a:t>
            </a:r>
            <a:r>
              <a:rPr lang="nl-BE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 as </a:t>
            </a:r>
            <a:r>
              <a:rPr lang="nl-BE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often</a:t>
            </a:r>
            <a:r>
              <a:rPr lang="nl-BE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 as I </a:t>
            </a:r>
            <a:r>
              <a:rPr lang="nl-BE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could</a:t>
            </a:r>
            <a:r>
              <a:rPr lang="nl-BE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 have</a:t>
            </a:r>
          </a:p>
          <a:p>
            <a:r>
              <a:rPr lang="nl-BE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Little </a:t>
            </a:r>
            <a:r>
              <a:rPr lang="nl-BE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things</a:t>
            </a:r>
            <a:r>
              <a:rPr lang="nl-BE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 I </a:t>
            </a:r>
            <a:r>
              <a:rPr lang="nl-BE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should</a:t>
            </a:r>
            <a:r>
              <a:rPr lang="nl-BE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 have </a:t>
            </a:r>
            <a:r>
              <a:rPr lang="nl-BE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said</a:t>
            </a:r>
            <a:r>
              <a:rPr lang="nl-BE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nl-BE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and</a:t>
            </a:r>
            <a:r>
              <a:rPr lang="nl-BE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nl-BE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done</a:t>
            </a:r>
            <a:endParaRPr lang="nl-BE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nl-BE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I </a:t>
            </a:r>
            <a:r>
              <a:rPr lang="nl-BE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just</a:t>
            </a:r>
            <a:r>
              <a:rPr lang="nl-BE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 never </a:t>
            </a:r>
            <a:r>
              <a:rPr lang="nl-BE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took</a:t>
            </a:r>
            <a:r>
              <a:rPr lang="nl-BE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nl-BE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the</a:t>
            </a:r>
            <a:r>
              <a:rPr lang="nl-BE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 time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31604" y="822114"/>
            <a:ext cx="3328792" cy="279506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40617" y="3989331"/>
            <a:ext cx="3328704" cy="2792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687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8000"/>
    </mc:Choice>
    <mc:Fallback xmlns="">
      <p:transition spd="slow"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" y="0"/>
            <a:ext cx="12192000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9829" y="0"/>
            <a:ext cx="12241829" cy="6907367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49" y="2925005"/>
            <a:ext cx="3558350" cy="4003144"/>
          </a:xfrm>
          <a:prstGeom prst="rect">
            <a:avLst/>
          </a:prstGeom>
        </p:spPr>
      </p:pic>
      <p:sp>
        <p:nvSpPr>
          <p:cNvPr id="8" name="Rechthoek 7"/>
          <p:cNvSpPr/>
          <p:nvPr/>
        </p:nvSpPr>
        <p:spPr>
          <a:xfrm>
            <a:off x="4170219" y="4277678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You were always on my  mind</a:t>
            </a:r>
          </a:p>
          <a:p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You were always on my mind</a:t>
            </a:r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252" y="751573"/>
            <a:ext cx="2638425" cy="21526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048366" y="1827898"/>
            <a:ext cx="2639797" cy="21520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7866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684"/>
            <a:ext cx="12241829" cy="6907367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83" y="399310"/>
            <a:ext cx="2347867" cy="2621688"/>
          </a:xfrm>
          <a:prstGeom prst="rect">
            <a:avLst/>
          </a:prstGeom>
        </p:spPr>
      </p:pic>
      <p:sp>
        <p:nvSpPr>
          <p:cNvPr id="6" name="Rechthoek 5"/>
          <p:cNvSpPr/>
          <p:nvPr/>
        </p:nvSpPr>
        <p:spPr>
          <a:xfrm>
            <a:off x="3811033" y="399310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Maybe I didn't hold you</a:t>
            </a:r>
          </a:p>
          <a:p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All those lonely, lonely times</a:t>
            </a:r>
          </a:p>
          <a:p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And I guess I never told you</a:t>
            </a:r>
          </a:p>
          <a:p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I'm so happy that you're mine</a:t>
            </a:r>
          </a:p>
          <a:p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If I make you feel second best</a:t>
            </a:r>
          </a:p>
          <a:p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Girl, I'm so sorry I was blind</a:t>
            </a: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9936" y="3797440"/>
            <a:ext cx="2944091" cy="27094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307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9000"/>
    </mc:Choice>
    <mc:Fallback xmlns="">
      <p:transition spd="slow" advClick="0" advTm="2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9829" y="0"/>
            <a:ext cx="12241829" cy="6907367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392" y="181986"/>
            <a:ext cx="2898272" cy="3260557"/>
          </a:xfrm>
          <a:prstGeom prst="rect">
            <a:avLst/>
          </a:prstGeom>
        </p:spPr>
      </p:pic>
      <p:sp>
        <p:nvSpPr>
          <p:cNvPr id="7" name="Rechthoek 6"/>
          <p:cNvSpPr/>
          <p:nvPr/>
        </p:nvSpPr>
        <p:spPr>
          <a:xfrm>
            <a:off x="3048000" y="4733864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You were always on my mind</a:t>
            </a:r>
          </a:p>
          <a:p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You were always on my mind</a:t>
            </a: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8676" y="1652155"/>
            <a:ext cx="3388709" cy="284537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4065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205854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683"/>
            <a:ext cx="12241829" cy="6907367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02" y="351564"/>
            <a:ext cx="3612862" cy="4362119"/>
          </a:xfrm>
          <a:prstGeom prst="rect">
            <a:avLst/>
          </a:prstGeom>
        </p:spPr>
      </p:pic>
      <p:sp>
        <p:nvSpPr>
          <p:cNvPr id="6" name="Rechthoek 5"/>
          <p:cNvSpPr/>
          <p:nvPr/>
        </p:nvSpPr>
        <p:spPr>
          <a:xfrm>
            <a:off x="3951720" y="2378609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Tell me, tell me that your sweet love hasn't died</a:t>
            </a:r>
          </a:p>
          <a:p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Give me, give me one more chance</a:t>
            </a:r>
          </a:p>
          <a:p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To keep you satisfied, satisfied</a:t>
            </a:r>
          </a:p>
          <a:p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Little things I should have said and done</a:t>
            </a:r>
          </a:p>
          <a:p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I just never took the time</a:t>
            </a: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701" y="288762"/>
            <a:ext cx="2638425" cy="21526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89290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7000"/>
    </mc:Choice>
    <mc:Fallback xmlns="">
      <p:transition spd="slow" advClick="0" advTm="3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684"/>
            <a:ext cx="12241829" cy="6907367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935" y="388903"/>
            <a:ext cx="3621730" cy="4002012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1563" flipH="1">
            <a:off x="4697530" y="1854564"/>
            <a:ext cx="3195354" cy="268301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Rechthoek 5"/>
          <p:cNvSpPr/>
          <p:nvPr/>
        </p:nvSpPr>
        <p:spPr>
          <a:xfrm>
            <a:off x="1796884" y="4537583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You were always on my mind</a:t>
            </a:r>
          </a:p>
          <a:p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You were always on my mind</a:t>
            </a:r>
          </a:p>
          <a:p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You were always on my mind</a:t>
            </a:r>
          </a:p>
        </p:txBody>
      </p:sp>
    </p:spTree>
    <p:extLst>
      <p:ext uri="{BB962C8B-B14F-4D97-AF65-F5344CB8AC3E}">
        <p14:creationId xmlns:p14="http://schemas.microsoft.com/office/powerpoint/2010/main" val="3492115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4915" y="-24684"/>
            <a:ext cx="12241829" cy="6907367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55560" y="-354294"/>
            <a:ext cx="5715000" cy="42862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chthoek 3"/>
          <p:cNvSpPr/>
          <p:nvPr/>
        </p:nvSpPr>
        <p:spPr>
          <a:xfrm>
            <a:off x="3750389" y="384243"/>
            <a:ext cx="6096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Maybe I didn't treat you</a:t>
            </a:r>
          </a:p>
          <a:p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Quite as good as I should have</a:t>
            </a:r>
          </a:p>
          <a:p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Maybe I didn't love you</a:t>
            </a:r>
          </a:p>
          <a:p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Quite as often as I could have</a:t>
            </a:r>
          </a:p>
          <a:p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Maybe I didn't hold you</a:t>
            </a:r>
          </a:p>
          <a:p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All those lonely, lonely times</a:t>
            </a:r>
          </a:p>
          <a:p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And I guess I never told you</a:t>
            </a:r>
          </a:p>
          <a:p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I'm so happy that you're mine</a:t>
            </a:r>
          </a:p>
          <a:p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Maybe I didn't treat you</a:t>
            </a:r>
          </a:p>
          <a:p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onotype Corsiva" panose="03010101010201010101" pitchFamily="66" charset="0"/>
              </a:rPr>
              <a:t>Quite as good as I should have</a:t>
            </a:r>
          </a:p>
        </p:txBody>
      </p:sp>
      <p:sp>
        <p:nvSpPr>
          <p:cNvPr id="5" name="Rechthoek 4"/>
          <p:cNvSpPr/>
          <p:nvPr/>
        </p:nvSpPr>
        <p:spPr>
          <a:xfrm>
            <a:off x="342543" y="6067945"/>
            <a:ext cx="4068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latin typeface="AR BLANCA" panose="02000000000000000000" pitchFamily="2" charset="0"/>
                <a:hlinkClick r:id="rId5"/>
              </a:rPr>
              <a:t>http://blog.seniorennet.nl/hanspowerpoint/</a:t>
            </a:r>
            <a:endParaRPr lang="nl-BE" dirty="0">
              <a:latin typeface="AR BLANCA" panose="02000000000000000000" pitchFamily="2" charset="0"/>
            </a:endParaRPr>
          </a:p>
        </p:txBody>
      </p:sp>
      <p:sp>
        <p:nvSpPr>
          <p:cNvPr id="7" name="Rechthoek 6"/>
          <p:cNvSpPr/>
          <p:nvPr/>
        </p:nvSpPr>
        <p:spPr>
          <a:xfrm>
            <a:off x="9472589" y="6067945"/>
            <a:ext cx="230704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ERKLEY" panose="02000000000000000000" pitchFamily="2" charset="0"/>
              </a:rPr>
              <a:t>Druk op </a:t>
            </a:r>
            <a:r>
              <a:rPr lang="nl-NL" sz="20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ERKLEY" panose="02000000000000000000" pitchFamily="2" charset="0"/>
              </a:rPr>
              <a:t>Esc</a:t>
            </a:r>
            <a:r>
              <a:rPr lang="nl-NL" sz="2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ERKLEY" panose="02000000000000000000" pitchFamily="2" charset="0"/>
              </a:rPr>
              <a:t> voor uit</a:t>
            </a:r>
            <a:endParaRPr lang="nl-NL" sz="2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8940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EDFD901F-AFE1-4AF8-869F-B7AE02B084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9DBF473-BDCA-4F62-A075-F4C32AD28B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EA6E1AD9-E9A2-48CB-B37A-F3788955C4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F2DC517C-D0A0-4878-9601-0D6C824139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4E47CB22-CA18-401F-8A77-E8F2EDE01F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3DF129A8-A7ED-45A6-A8E7-105C201FF3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1E04C3A8-CC00-48AD-B9CD-F6A22372A7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B1C5F01D-36F4-40E3-9277-92F551C44F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AA15D86A-BE6A-450D-89C4-A002DA967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BB007DEF-5F03-4B2A-A891-44E3E4EC50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22DB2E15-E249-4A58-8E5C-24B9911A2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0072278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255</Words>
  <Application>Microsoft Office PowerPoint</Application>
  <PresentationFormat>Breedbeeld</PresentationFormat>
  <Paragraphs>40</Paragraphs>
  <Slides>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9</vt:i4>
      </vt:variant>
    </vt:vector>
  </HeadingPairs>
  <TitlesOfParts>
    <vt:vector size="17" baseType="lpstr">
      <vt:lpstr>Monotype Corsiva</vt:lpstr>
      <vt:lpstr>Arial</vt:lpstr>
      <vt:lpstr>Kristen ITC</vt:lpstr>
      <vt:lpstr>Calibri Light</vt:lpstr>
      <vt:lpstr>Calibri</vt:lpstr>
      <vt:lpstr>AR BERKLEY</vt:lpstr>
      <vt:lpstr>AR BLANCA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Blindeman</dc:creator>
  <cp:lastModifiedBy>Hans Powerpoint</cp:lastModifiedBy>
  <cp:revision>7</cp:revision>
  <dcterms:created xsi:type="dcterms:W3CDTF">2017-01-04T12:58:42Z</dcterms:created>
  <dcterms:modified xsi:type="dcterms:W3CDTF">2018-05-12T05:08:39Z</dcterms:modified>
</cp:coreProperties>
</file>