
<file path=[Content_Types].xml><?xml version="1.0" encoding="utf-8"?>
<Types xmlns="http://schemas.openxmlformats.org/package/2006/content-types">
  <Default Extension="bin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embeddedFontLst>
    <p:embeddedFont>
      <p:font typeface="Arial Black" panose="020B0A04020102020204" pitchFamily="34" charset="0"/>
      <p:bold r:id="rId10"/>
    </p:embeddedFont>
    <p:embeddedFont>
      <p:font typeface="Kristen ITC" panose="03050502040202030202" pitchFamily="66" charset="0"/>
      <p:regular r:id="rId11"/>
    </p:embeddedFont>
    <p:embeddedFont>
      <p:font typeface="Bodoni MT" panose="02070603080606020203" pitchFamily="18" charset="0"/>
      <p:regular r:id="rId12"/>
      <p:bold r:id="rId13"/>
      <p:italic r:id="rId14"/>
      <p:boldItalic r:id="rId15"/>
    </p:embeddedFont>
  </p:embeddedFontLst>
  <p:defaultTextStyle>
    <a:defPPr>
      <a:defRPr lang="nl-N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kQo+YM8a+Yo/LcRHFEzMcA==" hashData="vuBbwMPkSKoT6Tf0y5D6d2OWDfI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870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4.fntdata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10" Type="http://schemas.openxmlformats.org/officeDocument/2006/relationships/font" Target="fonts/font1.fntdata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5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nl-NL"/>
              <a:t>Klik om het opmaakprofiel van de modelondertitel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5003D1-9037-4EE2-8232-354D7640B8D5}" type="slidenum">
              <a:rPr lang="nl-NL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32ECC0-271B-45AC-80D9-EE5F88A51B4B}" type="slidenum">
              <a:rPr lang="nl-NL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79CC08-7322-40B6-BBA8-A26BD16CCB64}" type="slidenum">
              <a:rPr lang="nl-NL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78DDFB4-6A1E-44EB-8DEE-0F0CA79A5EA6}" type="slidenum">
              <a:rPr lang="nl-NL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7" name="Tijdelijke aanduiding voo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8" name="Tijdelijke aanduiding voor voettekst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5B1BDA-8B19-4D7F-B25A-FEBF7E4D6DC4}" type="slidenum">
              <a:rPr lang="nl-NL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5505BF2-F36E-4797-904E-0F9DEF6EEB01}" type="slidenum">
              <a:rPr lang="nl-NL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7383D8-0693-42B9-8D20-9486534AA749}" type="slidenum">
              <a:rPr lang="nl-NL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B449A4-D5CF-40E9-9E4A-EE5C10E2A10D}" type="slidenum">
              <a:rPr lang="nl-NL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A04E12F-F155-44A1-91B8-D95536A64E2D}" type="slidenum">
              <a:rPr lang="nl-NL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EB3FDF-C945-4644-B363-20A4F9A2108A}" type="slidenum">
              <a:rPr lang="nl-NL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nl-NL"/>
              <a:t>Klik om de stijl te bewerken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771D6B-1FDC-48F0-A53E-4A2710AE84F1}" type="slidenum">
              <a:rPr lang="nl-NL"/>
              <a:pPr/>
              <a:t>‹nr.›</a:t>
            </a:fld>
            <a:endParaRPr lang="nl-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/>
              <a:t>Klik om het opmaakprofiel te bewerken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/>
              <a:t>Klik om de opmaakprofielen van de modeltekst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nl-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nl-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1F595EE-A519-4740-A029-8D483BF89ADD}" type="slidenum">
              <a:rPr lang="nl-NL"/>
              <a:pPr/>
              <a:t>‹nr.›</a:t>
            </a:fld>
            <a:endParaRPr 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bin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7" Type="http://schemas.openxmlformats.org/officeDocument/2006/relationships/image" Target="../media/image24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blog.seniorennet.nl/hanspowerpoint/" TargetMode="Externa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6.png"/><Relationship Id="rId10" Type="http://schemas.openxmlformats.org/officeDocument/2006/relationships/image" Target="../media/image2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fot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388" y="836613"/>
            <a:ext cx="8785225" cy="5113337"/>
          </a:xfrm>
          <a:prstGeom prst="rect">
            <a:avLst/>
          </a:prstGeom>
          <a:noFill/>
          <a:ln w="76200" cmpd="tri">
            <a:solidFill>
              <a:srgbClr val="FFFFFF"/>
            </a:solidFill>
            <a:miter lim="800000"/>
            <a:headEnd/>
            <a:tailEnd/>
          </a:ln>
        </p:spPr>
      </p:pic>
      <p:sp>
        <p:nvSpPr>
          <p:cNvPr id="2053" name="WordArt 5"/>
          <p:cNvSpPr>
            <a:spLocks noChangeArrowheads="1" noChangeShapeType="1" noTextEdit="1"/>
          </p:cNvSpPr>
          <p:nvPr/>
        </p:nvSpPr>
        <p:spPr bwMode="auto">
          <a:xfrm rot="-631529">
            <a:off x="971550" y="1484313"/>
            <a:ext cx="2592388" cy="865187"/>
          </a:xfrm>
          <a:prstGeom prst="rect">
            <a:avLst/>
          </a:prstGeom>
        </p:spPr>
        <p:txBody>
          <a:bodyPr wrap="none" fromWordArt="1">
            <a:prstTxWarp prst="textDeflateBottom">
              <a:avLst>
                <a:gd name="adj" fmla="val 53125"/>
              </a:avLst>
            </a:prstTxWarp>
          </a:bodyPr>
          <a:lstStyle/>
          <a:p>
            <a:pPr algn="ctr"/>
            <a:r>
              <a:rPr lang="nl-NL" sz="3600" b="1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CC00"/>
                </a:soli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Bodoni MT"/>
              </a:rPr>
              <a:t>Al Martino</a:t>
            </a:r>
          </a:p>
        </p:txBody>
      </p:sp>
      <p:sp>
        <p:nvSpPr>
          <p:cNvPr id="2054" name="WordArt 6"/>
          <p:cNvSpPr>
            <a:spLocks noChangeArrowheads="1" noChangeShapeType="1" noTextEdit="1"/>
          </p:cNvSpPr>
          <p:nvPr/>
        </p:nvSpPr>
        <p:spPr bwMode="auto">
          <a:xfrm>
            <a:off x="539750" y="3933825"/>
            <a:ext cx="3933825" cy="647700"/>
          </a:xfrm>
          <a:prstGeom prst="rect">
            <a:avLst/>
          </a:prstGeom>
        </p:spPr>
        <p:txBody>
          <a:bodyPr wrap="none" fromWordArt="1">
            <a:prstTxWarp prst="textInflateTop">
              <a:avLst>
                <a:gd name="adj" fmla="val 31917"/>
              </a:avLst>
            </a:prstTxWarp>
          </a:bodyPr>
          <a:lstStyle/>
          <a:p>
            <a:pPr algn="ctr"/>
            <a:r>
              <a:rPr lang="nl-NL" sz="3600" b="1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CC00"/>
                </a:soli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Bodoni MT"/>
              </a:rPr>
              <a:t>Spanish Eyes</a:t>
            </a:r>
          </a:p>
        </p:txBody>
      </p:sp>
    </p:spTree>
  </p:cSld>
  <p:clrMapOvr>
    <a:masterClrMapping/>
  </p:clrMapOvr>
  <p:transition advClick="0" advTm="13000">
    <p:sndAc>
      <p:stSnd>
        <p:snd r:embed="rId2" name="Al Martino Blue Spanish Ey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" presetClass="entr" presetSubtype="32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1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" presetClass="entr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" dur="1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3" grpId="0" animBg="1"/>
      <p:bldP spid="205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0"/>
            <a:ext cx="9144000" cy="6858000"/>
          </a:xfrm>
          <a:ln w="127000">
            <a:solidFill>
              <a:srgbClr val="FFFFFF"/>
            </a:solidFill>
          </a:ln>
        </p:spPr>
        <p:txBody>
          <a:bodyPr/>
          <a:lstStyle/>
          <a:p>
            <a:endParaRPr lang="nl-NL"/>
          </a:p>
        </p:txBody>
      </p:sp>
      <p:pic>
        <p:nvPicPr>
          <p:cNvPr id="3076" name="Picture 4" descr="foto's4 (Small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188913"/>
            <a:ext cx="8785225" cy="6480175"/>
          </a:xfrm>
          <a:prstGeom prst="rect">
            <a:avLst/>
          </a:prstGeom>
          <a:noFill/>
          <a:ln w="38100" cmpd="dbl">
            <a:solidFill>
              <a:srgbClr val="0000FF"/>
            </a:solidFill>
            <a:miter lim="800000"/>
            <a:headEnd/>
            <a:tailEnd/>
          </a:ln>
        </p:spPr>
      </p:pic>
      <p:pic>
        <p:nvPicPr>
          <p:cNvPr id="3078" name="Picture 6" descr="foto's3 (Large)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388" y="188913"/>
            <a:ext cx="8785225" cy="6480175"/>
          </a:xfrm>
          <a:prstGeom prst="rect">
            <a:avLst/>
          </a:prstGeom>
          <a:noFill/>
          <a:ln w="38100">
            <a:solidFill>
              <a:srgbClr val="008000"/>
            </a:solidFill>
            <a:miter lim="800000"/>
            <a:headEnd/>
            <a:tailEnd/>
          </a:ln>
        </p:spPr>
      </p:pic>
      <p:pic>
        <p:nvPicPr>
          <p:cNvPr id="3079" name="Picture 7" descr="foto's2 (Large)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388" y="188913"/>
            <a:ext cx="8785225" cy="6480175"/>
          </a:xfrm>
          <a:prstGeom prst="rect">
            <a:avLst/>
          </a:prstGeom>
          <a:noFill/>
          <a:ln w="38100">
            <a:solidFill>
              <a:srgbClr val="99CCFF"/>
            </a:solidFill>
            <a:miter lim="800000"/>
            <a:headEnd/>
            <a:tailEnd/>
          </a:ln>
        </p:spPr>
      </p:pic>
      <p:pic>
        <p:nvPicPr>
          <p:cNvPr id="3080" name="Picture 8" descr="foto's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388" y="188913"/>
            <a:ext cx="8785225" cy="6480175"/>
          </a:xfrm>
          <a:prstGeom prst="rect">
            <a:avLst/>
          </a:prstGeom>
          <a:noFill/>
          <a:ln w="44450">
            <a:solidFill>
              <a:srgbClr val="FFCC00"/>
            </a:solidFill>
            <a:miter lim="800000"/>
            <a:headEnd/>
            <a:tailEnd/>
          </a:ln>
        </p:spPr>
      </p:pic>
    </p:spTree>
  </p:cSld>
  <p:clrMapOvr>
    <a:masterClrMapping/>
  </p:clrMapOvr>
  <p:transition advClick="0" advTm="2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3" presetClass="entr" presetSubtype="32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" dur="2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20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60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2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foto1 (Large)begi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836613"/>
            <a:ext cx="8785225" cy="5184775"/>
          </a:xfrm>
          <a:prstGeom prst="rect">
            <a:avLst/>
          </a:prstGeom>
          <a:noFill/>
          <a:ln w="38100" cmpd="dbl">
            <a:solidFill>
              <a:srgbClr val="800000"/>
            </a:solidFill>
            <a:miter lim="800000"/>
            <a:headEnd/>
            <a:tailEnd/>
          </a:ln>
        </p:spPr>
      </p:pic>
      <p:pic>
        <p:nvPicPr>
          <p:cNvPr id="4101" name="Picture 5" descr="foto3 (Large)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388" y="765175"/>
            <a:ext cx="8785225" cy="5256213"/>
          </a:xfrm>
          <a:prstGeom prst="rect">
            <a:avLst/>
          </a:prstGeom>
          <a:noFill/>
          <a:ln w="38100">
            <a:solidFill>
              <a:srgbClr val="0000FF"/>
            </a:solidFill>
            <a:miter lim="800000"/>
            <a:headEnd/>
            <a:tailEnd/>
          </a:ln>
        </p:spPr>
      </p:pic>
      <p:pic>
        <p:nvPicPr>
          <p:cNvPr id="4102" name="Picture 6" descr="foto1 (Large)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388" y="765175"/>
            <a:ext cx="8785225" cy="5256213"/>
          </a:xfrm>
          <a:prstGeom prst="rect">
            <a:avLst/>
          </a:prstGeom>
          <a:noFill/>
          <a:ln w="50800">
            <a:solidFill>
              <a:srgbClr val="FFFFFF"/>
            </a:solidFill>
            <a:miter lim="800000"/>
            <a:headEnd/>
            <a:tailEnd/>
          </a:ln>
        </p:spPr>
      </p:pic>
    </p:spTree>
  </p:cSld>
  <p:clrMapOvr>
    <a:masterClrMapping/>
  </p:clrMapOvr>
  <p:transition advClick="0"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8" presetClass="entr" presetSubtype="3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1" dur="2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000"/>
                            </p:stCondLst>
                            <p:childTnLst>
                              <p:par>
                                <p:cTn id="13" presetID="18" presetClass="entr" presetSubtype="9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5" dur="2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0"/>
            <a:ext cx="9144000" cy="6858000"/>
          </a:xfrm>
          <a:ln w="127000">
            <a:solidFill>
              <a:srgbClr val="FFFFFF"/>
            </a:solidFill>
          </a:ln>
        </p:spPr>
        <p:txBody>
          <a:bodyPr/>
          <a:lstStyle/>
          <a:p>
            <a:endParaRPr lang="nl-NL"/>
          </a:p>
        </p:txBody>
      </p:sp>
      <p:pic>
        <p:nvPicPr>
          <p:cNvPr id="5124" name="Picture 4" descr="foto4 (Large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188913"/>
            <a:ext cx="8785225" cy="6480175"/>
          </a:xfrm>
          <a:prstGeom prst="rect">
            <a:avLst/>
          </a:prstGeom>
          <a:noFill/>
          <a:ln w="38100" cmpd="dbl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5125" name="Picture 5" descr="foto3 (Large)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388" y="188913"/>
            <a:ext cx="8785225" cy="6480175"/>
          </a:xfrm>
          <a:prstGeom prst="rect">
            <a:avLst/>
          </a:prstGeom>
          <a:noFill/>
          <a:ln w="38100">
            <a:solidFill>
              <a:srgbClr val="800080"/>
            </a:solidFill>
            <a:miter lim="800000"/>
            <a:headEnd/>
            <a:tailEnd/>
          </a:ln>
        </p:spPr>
      </p:pic>
      <p:pic>
        <p:nvPicPr>
          <p:cNvPr id="5126" name="Picture 6" descr="foto's2 (Large)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388" y="188913"/>
            <a:ext cx="8785225" cy="6480175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</p:spPr>
      </p:pic>
      <p:pic>
        <p:nvPicPr>
          <p:cNvPr id="5127" name="Picture 7" descr="foto1 (Large)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388" y="188913"/>
            <a:ext cx="8785225" cy="6480175"/>
          </a:xfrm>
          <a:prstGeom prst="rect">
            <a:avLst/>
          </a:prstGeom>
          <a:noFill/>
          <a:ln w="44450">
            <a:solidFill>
              <a:srgbClr val="FFCC00"/>
            </a:solidFill>
            <a:miter lim="800000"/>
            <a:headEnd/>
            <a:tailEnd/>
          </a:ln>
        </p:spPr>
      </p:pic>
    </p:spTree>
  </p:cSld>
  <p:clrMapOvr>
    <a:masterClrMapping/>
  </p:clrMapOvr>
  <p:transition advClick="0" advTm="2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2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000"/>
                            </p:stCondLst>
                            <p:childTnLst>
                              <p:par>
                                <p:cTn id="13" presetID="22" presetClass="entr" presetSubtype="2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2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60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20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foto1 (Large)begi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765175"/>
            <a:ext cx="8785225" cy="5256213"/>
          </a:xfrm>
          <a:prstGeom prst="rect">
            <a:avLst/>
          </a:prstGeom>
          <a:noFill/>
          <a:ln w="38100" cmpd="dbl">
            <a:solidFill>
              <a:srgbClr val="FF6600"/>
            </a:solidFill>
            <a:miter lim="800000"/>
            <a:headEnd/>
            <a:tailEnd/>
          </a:ln>
        </p:spPr>
      </p:pic>
      <p:pic>
        <p:nvPicPr>
          <p:cNvPr id="6149" name="Picture 5" descr="foto3 (Large)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388" y="765175"/>
            <a:ext cx="8785225" cy="5256213"/>
          </a:xfrm>
          <a:prstGeom prst="rect">
            <a:avLst/>
          </a:prstGeom>
          <a:noFill/>
          <a:ln w="47625">
            <a:solidFill>
              <a:srgbClr val="0000FF"/>
            </a:solidFill>
            <a:miter lim="800000"/>
            <a:headEnd/>
            <a:tailEnd/>
          </a:ln>
        </p:spPr>
      </p:pic>
      <p:pic>
        <p:nvPicPr>
          <p:cNvPr id="6150" name="Picture 6" descr="foto1 (Large)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388" y="765175"/>
            <a:ext cx="8785225" cy="5256213"/>
          </a:xfrm>
          <a:prstGeom prst="rect">
            <a:avLst/>
          </a:prstGeom>
          <a:noFill/>
          <a:ln w="47625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6151" name="Picture 7" descr="foto4 (Large)"/>
          <p:cNvPicPr>
            <a:picLocks noChangeAspect="1" noChangeArrowheads="1"/>
          </p:cNvPicPr>
          <p:nvPr/>
        </p:nvPicPr>
        <p:blipFill>
          <a:blip r:embed="rId5" cstate="print">
            <a:lum contrast="12000"/>
          </a:blip>
          <a:srcRect/>
          <a:stretch>
            <a:fillRect/>
          </a:stretch>
        </p:blipFill>
        <p:spPr bwMode="auto">
          <a:xfrm>
            <a:off x="179388" y="765175"/>
            <a:ext cx="8785225" cy="5256213"/>
          </a:xfrm>
          <a:prstGeom prst="rect">
            <a:avLst/>
          </a:prstGeom>
          <a:noFill/>
          <a:ln w="60325">
            <a:solidFill>
              <a:srgbClr val="FFFFFF"/>
            </a:solidFill>
            <a:miter lim="800000"/>
            <a:headEnd/>
            <a:tailEnd/>
          </a:ln>
        </p:spPr>
      </p:pic>
    </p:spTree>
  </p:cSld>
  <p:clrMapOvr>
    <a:masterClrMapping/>
  </p:clrMapOvr>
  <p:transition advClick="0" advTm="2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6000"/>
                            </p:stCondLst>
                            <p:childTnLst>
                              <p:par>
                                <p:cTn id="17" presetID="16" presetClass="entr" presetSubtype="37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20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0"/>
            <a:ext cx="9144000" cy="6858000"/>
          </a:xfrm>
          <a:ln w="127000">
            <a:solidFill>
              <a:srgbClr val="FFFFFF"/>
            </a:solidFill>
          </a:ln>
        </p:spPr>
        <p:txBody>
          <a:bodyPr/>
          <a:lstStyle/>
          <a:p>
            <a:endParaRPr lang="nl-NL"/>
          </a:p>
        </p:txBody>
      </p:sp>
      <p:pic>
        <p:nvPicPr>
          <p:cNvPr id="7172" name="Picture 4" descr="fot1 (Large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176213"/>
            <a:ext cx="8785225" cy="6505575"/>
          </a:xfrm>
          <a:prstGeom prst="rect">
            <a:avLst/>
          </a:prstGeom>
          <a:noFill/>
          <a:ln w="38100" cmpd="dbl">
            <a:solidFill>
              <a:srgbClr val="CCFFCC"/>
            </a:solidFill>
            <a:miter lim="800000"/>
            <a:headEnd/>
            <a:tailEnd/>
          </a:ln>
        </p:spPr>
      </p:pic>
      <p:pic>
        <p:nvPicPr>
          <p:cNvPr id="7173" name="Picture 5" descr="fot2 (Large)"/>
          <p:cNvPicPr>
            <a:picLocks noChangeAspect="1" noChangeArrowheads="1"/>
          </p:cNvPicPr>
          <p:nvPr/>
        </p:nvPicPr>
        <p:blipFill>
          <a:blip r:embed="rId3" cstate="print">
            <a:lum contrast="6000"/>
          </a:blip>
          <a:srcRect/>
          <a:stretch>
            <a:fillRect/>
          </a:stretch>
        </p:blipFill>
        <p:spPr bwMode="auto">
          <a:xfrm>
            <a:off x="179388" y="176213"/>
            <a:ext cx="8785225" cy="6505575"/>
          </a:xfrm>
          <a:prstGeom prst="rect">
            <a:avLst/>
          </a:prstGeom>
          <a:noFill/>
          <a:ln w="44450">
            <a:solidFill>
              <a:srgbClr val="800080"/>
            </a:solidFill>
            <a:miter lim="800000"/>
            <a:headEnd/>
            <a:tailEnd/>
          </a:ln>
        </p:spPr>
      </p:pic>
      <p:pic>
        <p:nvPicPr>
          <p:cNvPr id="7174" name="Picture 6" descr="fot4 (Large)"/>
          <p:cNvPicPr>
            <a:picLocks noChangeAspect="1" noChangeArrowheads="1"/>
          </p:cNvPicPr>
          <p:nvPr/>
        </p:nvPicPr>
        <p:blipFill>
          <a:blip r:embed="rId4" cstate="print">
            <a:lum contrast="12000"/>
          </a:blip>
          <a:srcRect/>
          <a:stretch>
            <a:fillRect/>
          </a:stretch>
        </p:blipFill>
        <p:spPr bwMode="auto">
          <a:xfrm>
            <a:off x="179388" y="176213"/>
            <a:ext cx="8785225" cy="6505575"/>
          </a:xfrm>
          <a:prstGeom prst="rect">
            <a:avLst/>
          </a:prstGeom>
          <a:noFill/>
          <a:ln w="38100">
            <a:solidFill>
              <a:srgbClr val="0000FF"/>
            </a:solidFill>
            <a:miter lim="800000"/>
            <a:headEnd/>
            <a:tailEnd/>
          </a:ln>
        </p:spPr>
      </p:pic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2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6" presetClass="entr" presetSubtype="37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2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000"/>
                            </p:stCondLst>
                            <p:childTnLst>
                              <p:par>
                                <p:cTn id="13" presetID="21" presetClass="entr" presetSubtype="1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foto3 (Large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765175"/>
            <a:ext cx="8785225" cy="5256213"/>
          </a:xfrm>
          <a:prstGeom prst="rect">
            <a:avLst/>
          </a:prstGeom>
          <a:noFill/>
          <a:ln w="38100" cmpd="dbl">
            <a:solidFill>
              <a:srgbClr val="808080"/>
            </a:solidFill>
            <a:miter lim="800000"/>
            <a:headEnd/>
            <a:tailEnd/>
          </a:ln>
        </p:spPr>
      </p:pic>
      <p:pic>
        <p:nvPicPr>
          <p:cNvPr id="8197" name="Picture 5" descr="foto's2 (Large)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388" y="765175"/>
            <a:ext cx="8785225" cy="5256213"/>
          </a:xfrm>
          <a:prstGeom prst="rect">
            <a:avLst/>
          </a:prstGeom>
          <a:noFill/>
          <a:ln w="38100">
            <a:solidFill>
              <a:srgbClr val="0000FF"/>
            </a:solidFill>
            <a:miter lim="800000"/>
            <a:headEnd/>
            <a:tailEnd/>
          </a:ln>
        </p:spPr>
      </p:pic>
      <p:pic>
        <p:nvPicPr>
          <p:cNvPr id="8198" name="Picture 6" descr="foto1 (Large)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388" y="765175"/>
            <a:ext cx="8785225" cy="5256213"/>
          </a:xfrm>
          <a:prstGeom prst="rect">
            <a:avLst/>
          </a:prstGeom>
          <a:noFill/>
          <a:ln w="44450">
            <a:solidFill>
              <a:srgbClr val="993366"/>
            </a:solidFill>
            <a:miter lim="800000"/>
            <a:headEnd/>
            <a:tailEnd/>
          </a:ln>
        </p:spPr>
      </p:pic>
      <p:pic>
        <p:nvPicPr>
          <p:cNvPr id="8199" name="Picture 7" descr="foto4 (Large)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388" y="765175"/>
            <a:ext cx="8785225" cy="5256213"/>
          </a:xfrm>
          <a:prstGeom prst="rect">
            <a:avLst/>
          </a:prstGeom>
          <a:noFill/>
          <a:ln w="47625">
            <a:solidFill>
              <a:srgbClr val="FFFFFF"/>
            </a:solidFill>
            <a:miter lim="800000"/>
            <a:headEnd/>
            <a:tailEnd/>
          </a:ln>
        </p:spPr>
      </p:pic>
      <p:sp>
        <p:nvSpPr>
          <p:cNvPr id="2" name="Rechthoek 1">
            <a:extLst>
              <a:ext uri="{FF2B5EF4-FFF2-40B4-BE49-F238E27FC236}">
                <a16:creationId xmlns:a16="http://schemas.microsoft.com/office/drawing/2014/main" id="{86538B84-622D-40D9-B1DF-9D4DC6165948}"/>
              </a:ext>
            </a:extLst>
          </p:cNvPr>
          <p:cNvSpPr/>
          <p:nvPr/>
        </p:nvSpPr>
        <p:spPr>
          <a:xfrm>
            <a:off x="2051720" y="6165304"/>
            <a:ext cx="54876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dirty="0">
                <a:solidFill>
                  <a:schemeClr val="bg1"/>
                </a:solidFill>
                <a:latin typeface="Arial Black" panose="020B0A04020102020204" pitchFamily="34" charset="0"/>
                <a:hlinkClick r:id="rId6"/>
              </a:rPr>
              <a:t>http://blog.seniorennet.nl/hanspowerpoint</a:t>
            </a:r>
            <a:r>
              <a:rPr lang="nl-BE" dirty="0"/>
              <a:t>/</a:t>
            </a:r>
          </a:p>
        </p:txBody>
      </p:sp>
      <p:pic>
        <p:nvPicPr>
          <p:cNvPr id="4" name="Afbeelding 3" descr="Afbeelding met monitor, televisie, scherm&#10;&#10;Beschrijving is gegenereerd met hoge betrouwbaarheid">
            <a:extLst>
              <a:ext uri="{FF2B5EF4-FFF2-40B4-BE49-F238E27FC236}">
                <a16:creationId xmlns:a16="http://schemas.microsoft.com/office/drawing/2014/main" id="{479EE63E-C73F-4039-868C-641B97B75E3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2320" y="6165304"/>
            <a:ext cx="958404" cy="515633"/>
          </a:xfrm>
          <a:prstGeom prst="rect">
            <a:avLst/>
          </a:prstGeom>
        </p:spPr>
      </p:pic>
      <p:pic>
        <p:nvPicPr>
          <p:cNvPr id="6" name="Afbeelding 5" descr="Afbeelding met monitor, televisie, scherm&#10;&#10;Beschrijving is gegenereerd met hoge betrouwbaarheid">
            <a:extLst>
              <a:ext uri="{FF2B5EF4-FFF2-40B4-BE49-F238E27FC236}">
                <a16:creationId xmlns:a16="http://schemas.microsoft.com/office/drawing/2014/main" id="{85C86AAE-9BDD-4078-ABA8-8C6D2C1E511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03772" y="6092825"/>
            <a:ext cx="1246436" cy="670597"/>
          </a:xfrm>
          <a:prstGeom prst="rect">
            <a:avLst/>
          </a:prstGeom>
        </p:spPr>
      </p:pic>
    </p:spTree>
  </p:cSld>
  <p:clrMapOvr>
    <a:masterClrMapping/>
  </p:clrMapOvr>
  <p:transition advClick="0"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2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3" presetClass="entr" presetSubtype="16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" dur="20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9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6000"/>
                            </p:stCondLst>
                            <p:childTnLst>
                              <p:par>
                                <p:cTn id="17" presetID="4" presetClass="entr" presetSubtype="32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9" dur="20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30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804815AE-EE59-4FF1-A0F4-802433DD820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BE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E8FDF488-B4FC-4491-94F0-2F946F5ED6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nl-BE" altLang="nl-BE"/>
          </a:p>
        </p:txBody>
      </p:sp>
      <p:pic>
        <p:nvPicPr>
          <p:cNvPr id="4103" name="Picture 7" descr="logo_grande">
            <a:hlinkClick r:id="rId2"/>
            <a:extLst>
              <a:ext uri="{FF2B5EF4-FFF2-40B4-BE49-F238E27FC236}">
                <a16:creationId xmlns:a16="http://schemas.microsoft.com/office/drawing/2014/main" id="{91B757BA-3A83-4FFA-B2AD-5ED5D6F3E0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BC4D52C6-A878-4830-B98F-BB33D7D758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nl-BE" sz="6000" b="1">
                <a:latin typeface="Kristen ITC" panose="03050502040202030202" pitchFamily="66" charset="0"/>
              </a:rPr>
              <a:t>¿Te ha gustado?</a:t>
            </a:r>
            <a:r>
              <a:rPr lang="es-ES" altLang="nl-BE" sz="4800">
                <a:latin typeface="Kristen ITC" panose="03050502040202030202" pitchFamily="66" charset="0"/>
              </a:rPr>
              <a:t> </a:t>
            </a:r>
            <a:br>
              <a:rPr lang="es-ES" altLang="nl-BE" sz="4800">
                <a:latin typeface="Kristen ITC" panose="03050502040202030202" pitchFamily="66" charset="0"/>
              </a:rPr>
            </a:br>
            <a:r>
              <a:rPr lang="es-ES" altLang="nl-BE" sz="4400">
                <a:latin typeface="Kristen ITC" panose="03050502040202030202" pitchFamily="66" charset="0"/>
              </a:rPr>
              <a:t>Puedes ver más entrando </a:t>
            </a:r>
            <a:br>
              <a:rPr lang="es-ES" altLang="nl-BE" sz="4400">
                <a:latin typeface="Kristen ITC" panose="03050502040202030202" pitchFamily="66" charset="0"/>
              </a:rPr>
            </a:br>
            <a:r>
              <a:rPr lang="es-ES" altLang="nl-BE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nl-BE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536185F5-203A-4A7C-9495-E28C0EDD892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nl-BE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nl-BE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nl-BE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  <a:extLst>
              <a:ext uri="{FF2B5EF4-FFF2-40B4-BE49-F238E27FC236}">
                <a16:creationId xmlns:a16="http://schemas.microsoft.com/office/drawing/2014/main" id="{C247B1A7-C3B0-4E41-BF33-6147C30242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>
            <a:extLst>
              <a:ext uri="{FF2B5EF4-FFF2-40B4-BE49-F238E27FC236}">
                <a16:creationId xmlns:a16="http://schemas.microsoft.com/office/drawing/2014/main" id="{0332225A-CFC5-4D5A-98FA-59958967C2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  <a:extLst>
              <a:ext uri="{FF2B5EF4-FFF2-40B4-BE49-F238E27FC236}">
                <a16:creationId xmlns:a16="http://schemas.microsoft.com/office/drawing/2014/main" id="{582864CB-7F0A-4FB4-B38B-9C150829CE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  <a:extLst>
              <a:ext uri="{FF2B5EF4-FFF2-40B4-BE49-F238E27FC236}">
                <a16:creationId xmlns:a16="http://schemas.microsoft.com/office/drawing/2014/main" id="{A515008E-9E80-4ED9-B6B8-2709978AA3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1B23D7D9-8609-4658-BA51-7C7205C171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  <a:extLst>
              <a:ext uri="{FF2B5EF4-FFF2-40B4-BE49-F238E27FC236}">
                <a16:creationId xmlns:a16="http://schemas.microsoft.com/office/drawing/2014/main" id="{B1089517-31CC-48FC-8DA7-457C3898ED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31872512"/>
      </p:ext>
    </p:extLst>
  </p:cSld>
  <p:clrMapOvr>
    <a:masterClrMapping/>
  </p:clrMapOvr>
  <p:transition spd="slow">
    <p:fade thruBlk="1"/>
  </p:transition>
</p:sld>
</file>

<file path=ppt/theme/theme1.xml><?xml version="1.0" encoding="utf-8"?>
<a:theme xmlns:a="http://schemas.openxmlformats.org/drawingml/2006/main" name="Standaardontwerp">
  <a:themeElements>
    <a:clrScheme name="Standaardontwerp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andaardontwerp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andaardontwerp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ardontwerp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ardontwerp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30</Words>
  <Application>Microsoft Office PowerPoint</Application>
  <PresentationFormat>Diavoorstelling (4:3)</PresentationFormat>
  <Paragraphs>5</Paragraphs>
  <Slides>8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4</vt:i4>
      </vt:variant>
      <vt:variant>
        <vt:lpstr>Thema</vt:lpstr>
      </vt:variant>
      <vt:variant>
        <vt:i4>1</vt:i4>
      </vt:variant>
      <vt:variant>
        <vt:lpstr>Diatitels</vt:lpstr>
      </vt:variant>
      <vt:variant>
        <vt:i4>8</vt:i4>
      </vt:variant>
    </vt:vector>
  </HeadingPairs>
  <TitlesOfParts>
    <vt:vector size="13" baseType="lpstr">
      <vt:lpstr>Arial Black</vt:lpstr>
      <vt:lpstr>Arial</vt:lpstr>
      <vt:lpstr>Kristen ITC</vt:lpstr>
      <vt:lpstr>Bodoni MT</vt:lpstr>
      <vt:lpstr>Standaardontwerp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 1</dc:title>
  <dc:creator>Hans&amp;Linda</dc:creator>
  <cp:lastModifiedBy>Hans Powerpoint</cp:lastModifiedBy>
  <cp:revision>14</cp:revision>
  <dcterms:created xsi:type="dcterms:W3CDTF">2007-03-02T15:32:42Z</dcterms:created>
  <dcterms:modified xsi:type="dcterms:W3CDTF">2018-05-13T12:32:29Z</dcterms:modified>
</cp:coreProperties>
</file>