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61" r:id="rId4"/>
    <p:sldId id="258" r:id="rId5"/>
    <p:sldId id="259" r:id="rId6"/>
    <p:sldId id="260" r:id="rId7"/>
    <p:sldId id="262" r:id="rId8"/>
    <p:sldId id="263" r:id="rId9"/>
  </p:sldIdLst>
  <p:sldSz cx="9144000" cy="6858000" type="screen4x3"/>
  <p:notesSz cx="6858000" cy="9144000"/>
  <p:embeddedFontLst>
    <p:embeddedFont>
      <p:font typeface="Aharoni" panose="02010803020104030203" pitchFamily="2" charset="-79"/>
      <p:bold r:id="rId10"/>
    </p:embeddedFont>
    <p:embeddedFont>
      <p:font typeface="Bodoni MT" panose="02070603080606020203" pitchFamily="18" charset="0"/>
      <p:regular r:id="rId11"/>
      <p:bold r:id="rId12"/>
      <p:italic r:id="rId13"/>
      <p:boldItalic r:id="rId14"/>
    </p:embeddedFont>
    <p:embeddedFont>
      <p:font typeface="Bookman Old Style" panose="02050604050505020204" pitchFamily="18" charset="0"/>
      <p:regular r:id="rId15"/>
      <p:bold r:id="rId16"/>
      <p:italic r:id="rId17"/>
      <p:boldItalic r:id="rId18"/>
    </p:embeddedFont>
    <p:embeddedFont>
      <p:font typeface="Kristen ITC" panose="03050502040202030202" pitchFamily="66" charset="0"/>
      <p:regular r:id="rId19"/>
    </p:embeddedFont>
  </p:embeddedFontLst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QOeCLjsLyIfgzTLKp0mEA==" hashData="D+Ry9lTatyEJgX8tSfkXCKjSeHE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87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23" Type="http://schemas.openxmlformats.org/officeDocument/2006/relationships/tableStyles" Target="tableStyles.xml"/><Relationship Id="rId10" Type="http://schemas.openxmlformats.org/officeDocument/2006/relationships/font" Target="fonts/font1.fntdata"/><Relationship Id="rId19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5.fntdata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nl-NL"/>
              <a:t>Klik om het opmaakprofiel van de modelondertitel te bewerken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698604-9644-4E57-A512-CDE686B1A380}" type="slidenum">
              <a:rPr lang="nl-NL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4B2EF2-9E72-4515-976F-A27CCC9079CE}" type="slidenum">
              <a:rPr lang="nl-NL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603E9B-82D0-4D9C-9619-FC485BFB4897}" type="slidenum">
              <a:rPr lang="nl-NL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330F5A-59E9-4C9E-9A04-61242C95D2BE}" type="slidenum">
              <a:rPr lang="nl-NL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E77398-DBA2-4215-8595-71F69B9AA093}" type="slidenum">
              <a:rPr lang="nl-NL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058F92-3D4E-4E18-87BA-D575BC61D3F8}" type="slidenum">
              <a:rPr lang="nl-NL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F49E8F-D90A-47FC-9A7D-74157C37222D}" type="slidenum">
              <a:rPr lang="nl-NL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7F98A9-5345-4E04-BBF8-976908245F79}" type="slidenum">
              <a:rPr lang="nl-NL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B4669E-B1FE-4739-A99D-EBF195F7A655}" type="slidenum">
              <a:rPr lang="nl-NL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46A39B-7B6E-44E1-886A-75CBCA72F637}" type="slidenum">
              <a:rPr lang="nl-NL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13E4E1-488F-441C-A369-946FDF5BF908}" type="slidenum">
              <a:rPr lang="nl-NL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/>
              <a:t>Klik om de opmaakprofielen van de modeltekst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nl-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nl-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E2FDF62-6A0A-4639-8FBA-D353323F1744}" type="slidenum">
              <a:rPr lang="nl-NL"/>
              <a:pPr/>
              <a:t>‹nr.›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blog.seniorennet.nl/hanspowerpoint/" TargetMode="External"/><Relationship Id="rId4" Type="http://schemas.openxmlformats.org/officeDocument/2006/relationships/image" Target="../media/image24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6.png"/><Relationship Id="rId15" Type="http://schemas.openxmlformats.org/officeDocument/2006/relationships/image" Target="../media/image32.png"/><Relationship Id="rId10" Type="http://schemas.openxmlformats.org/officeDocument/2006/relationships/image" Target="../media/image2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ln w="127000">
            <a:solidFill>
              <a:srgbClr val="333399"/>
            </a:solidFill>
          </a:ln>
        </p:spPr>
        <p:txBody>
          <a:bodyPr/>
          <a:lstStyle/>
          <a:p>
            <a:endParaRPr lang="nl-BE"/>
          </a:p>
        </p:txBody>
      </p:sp>
      <p:pic>
        <p:nvPicPr>
          <p:cNvPr id="2052" name="Picture 4" descr="fot1 (Large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76200" cmpd="tri">
            <a:solidFill>
              <a:srgbClr val="00FF00"/>
            </a:solidFill>
            <a:miter lim="800000"/>
            <a:headEnd/>
            <a:tailEnd/>
          </a:ln>
        </p:spPr>
      </p:pic>
      <p:sp>
        <p:nvSpPr>
          <p:cNvPr id="2053" name="WordArt 5"/>
          <p:cNvSpPr>
            <a:spLocks noChangeArrowheads="1" noChangeShapeType="1" noTextEdit="1"/>
          </p:cNvSpPr>
          <p:nvPr/>
        </p:nvSpPr>
        <p:spPr bwMode="auto">
          <a:xfrm>
            <a:off x="5796136" y="548680"/>
            <a:ext cx="1793875" cy="6492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ar-DZ" sz="3600" b="1" i="1" kern="10" dirty="0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9900"/>
                    </a:gs>
                    <a:gs pos="50000">
                      <a:srgbClr val="CC3300"/>
                    </a:gs>
                    <a:gs pos="100000">
                      <a:srgbClr val="FF9900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Bookman Old Style" pitchFamily="18" charset="0"/>
              </a:rPr>
              <a:t>Adamo</a:t>
            </a:r>
          </a:p>
        </p:txBody>
      </p:sp>
      <p:sp>
        <p:nvSpPr>
          <p:cNvPr id="2054" name="WordArt 6"/>
          <p:cNvSpPr>
            <a:spLocks noChangeArrowheads="1" noChangeShapeType="1" noTextEdit="1"/>
          </p:cNvSpPr>
          <p:nvPr/>
        </p:nvSpPr>
        <p:spPr bwMode="auto">
          <a:xfrm>
            <a:off x="4500563" y="3429000"/>
            <a:ext cx="3233737" cy="936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BE" sz="3600" b="1" i="1" kern="10" dirty="0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9900"/>
                    </a:gs>
                    <a:gs pos="50000">
                      <a:srgbClr val="CC3300"/>
                    </a:gs>
                    <a:gs pos="100000">
                      <a:srgbClr val="FF9900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Bookman Old Style" pitchFamily="18" charset="0"/>
              </a:rPr>
              <a:t>Vous Permettez</a:t>
            </a:r>
          </a:p>
          <a:p>
            <a:pPr algn="ctr"/>
            <a:r>
              <a:rPr lang="fr-BE" sz="3600" b="1" i="1" kern="10" dirty="0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9900"/>
                    </a:gs>
                    <a:gs pos="50000">
                      <a:srgbClr val="CC3300"/>
                    </a:gs>
                    <a:gs pos="100000">
                      <a:srgbClr val="FF9900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Bookman Old Style" pitchFamily="18" charset="0"/>
              </a:rPr>
              <a:t> Monsieur</a:t>
            </a:r>
          </a:p>
        </p:txBody>
      </p:sp>
    </p:spTree>
  </p:cSld>
  <p:clrMapOvr>
    <a:masterClrMapping/>
  </p:clrMapOvr>
  <p:transition advClick="0" advTm="12000">
    <p:sndAc>
      <p:stSnd>
        <p:snd r:embed="rId2" name="Adamo_-_Vous_permettez_monsieu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3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3" presetClass="entr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 animBg="1"/>
      <p:bldP spid="205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9144000" cy="6858000"/>
          </a:xfrm>
          <a:ln w="127000">
            <a:solidFill>
              <a:srgbClr val="333399"/>
            </a:solidFill>
          </a:ln>
        </p:spPr>
        <p:txBody>
          <a:bodyPr/>
          <a:lstStyle/>
          <a:p>
            <a:endParaRPr lang="nl-BE"/>
          </a:p>
        </p:txBody>
      </p:sp>
      <p:pic>
        <p:nvPicPr>
          <p:cNvPr id="3076" name="Picture 4" descr="fot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38100" cmpd="dbl">
            <a:solidFill>
              <a:srgbClr val="C0C0C0"/>
            </a:solidFill>
            <a:miter lim="800000"/>
            <a:headEnd/>
            <a:tailEnd/>
          </a:ln>
        </p:spPr>
      </p:pic>
      <p:pic>
        <p:nvPicPr>
          <p:cNvPr id="3077" name="Picture 5" descr="fot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38100">
            <a:solidFill>
              <a:srgbClr val="CC99FF"/>
            </a:solidFill>
            <a:miter lim="800000"/>
            <a:headEnd/>
            <a:tailEnd/>
          </a:ln>
        </p:spPr>
      </p:pic>
      <p:pic>
        <p:nvPicPr>
          <p:cNvPr id="3078" name="Picture 6" descr="fot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41275">
            <a:solidFill>
              <a:srgbClr val="008080"/>
            </a:solidFill>
            <a:miter lim="800000"/>
            <a:headEnd/>
            <a:tailEnd/>
          </a:ln>
        </p:spPr>
      </p:pic>
      <p:pic>
        <p:nvPicPr>
          <p:cNvPr id="3079" name="Picture 7" descr="fot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44450">
            <a:solidFill>
              <a:srgbClr val="FFFFFF"/>
            </a:solidFill>
            <a:miter lim="800000"/>
            <a:headEnd/>
            <a:tailEnd/>
          </a:ln>
        </p:spPr>
      </p:pic>
    </p:spTree>
  </p:cSld>
  <p:clrMapOvr>
    <a:masterClrMapping/>
  </p:clrMapOvr>
  <p:transition advClick="0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3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000"/>
                            </p:stCondLst>
                            <p:childTnLst>
                              <p:par>
                                <p:cTn id="17" presetID="4" presetClass="entr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2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9144000" cy="6858000"/>
          </a:xfrm>
          <a:ln w="127000">
            <a:solidFill>
              <a:srgbClr val="333399"/>
            </a:solidFill>
          </a:ln>
        </p:spPr>
        <p:txBody>
          <a:bodyPr/>
          <a:lstStyle/>
          <a:p>
            <a:endParaRPr lang="nl-BE"/>
          </a:p>
        </p:txBody>
      </p:sp>
      <p:pic>
        <p:nvPicPr>
          <p:cNvPr id="8196" name="Picture 4" descr="fot4beg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38100" cmpd="dbl">
            <a:solidFill>
              <a:srgbClr val="FFFFFF"/>
            </a:solidFill>
            <a:miter lim="800000"/>
            <a:headEnd/>
            <a:tailEnd/>
          </a:ln>
        </p:spPr>
      </p:pic>
      <p:pic>
        <p:nvPicPr>
          <p:cNvPr id="8197" name="Picture 5" descr="fot4"/>
          <p:cNvPicPr>
            <a:picLocks noChangeAspect="1" noChangeArrowheads="1"/>
          </p:cNvPicPr>
          <p:nvPr/>
        </p:nvPicPr>
        <p:blipFill>
          <a:blip r:embed="rId3" cstate="print">
            <a:lum contrast="12000"/>
          </a:blip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38100">
            <a:solidFill>
              <a:srgbClr val="CC99FF"/>
            </a:solidFill>
            <a:miter lim="800000"/>
            <a:headEnd/>
            <a:tailEnd/>
          </a:ln>
        </p:spPr>
      </p:pic>
      <p:pic>
        <p:nvPicPr>
          <p:cNvPr id="8198" name="Picture 6" descr="fot2"/>
          <p:cNvPicPr>
            <a:picLocks noChangeAspect="1" noChangeArrowheads="1"/>
          </p:cNvPicPr>
          <p:nvPr/>
        </p:nvPicPr>
        <p:blipFill>
          <a:blip r:embed="rId4" cstate="print">
            <a:lum contrast="6000"/>
          </a:blip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44450">
            <a:solidFill>
              <a:srgbClr val="339966"/>
            </a:solidFill>
            <a:miter lim="800000"/>
            <a:headEnd/>
            <a:tailEnd/>
          </a:ln>
        </p:spPr>
      </p:pic>
      <p:pic>
        <p:nvPicPr>
          <p:cNvPr id="8199" name="Picture 7" descr="fot1"/>
          <p:cNvPicPr>
            <a:picLocks noChangeAspect="1" noChangeArrowheads="1"/>
          </p:cNvPicPr>
          <p:nvPr/>
        </p:nvPicPr>
        <p:blipFill>
          <a:blip r:embed="rId5" cstate="print">
            <a:lum contrast="6000"/>
          </a:blip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44450">
            <a:solidFill>
              <a:srgbClr val="FFCC00"/>
            </a:solidFill>
            <a:miter lim="800000"/>
            <a:headEnd/>
            <a:tailEnd/>
          </a:ln>
        </p:spPr>
      </p:pic>
    </p:spTree>
  </p:cSld>
  <p:clrMapOvr>
    <a:masterClrMapping/>
  </p:clrMapOvr>
  <p:transition advClick="0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2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000"/>
                            </p:stCondLst>
                            <p:childTnLst>
                              <p:par>
                                <p:cTn id="13" presetID="13" presetClass="entr" presetSubtype="16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000"/>
                            </p:stCondLst>
                            <p:childTnLst>
                              <p:par>
                                <p:cTn id="17" presetID="13" presetClass="entr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9" dur="2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9144000" cy="6858000"/>
          </a:xfrm>
          <a:ln w="127000">
            <a:solidFill>
              <a:srgbClr val="333399"/>
            </a:solidFill>
          </a:ln>
        </p:spPr>
        <p:txBody>
          <a:bodyPr/>
          <a:lstStyle/>
          <a:p>
            <a:endParaRPr lang="nl-BE"/>
          </a:p>
        </p:txBody>
      </p:sp>
      <p:pic>
        <p:nvPicPr>
          <p:cNvPr id="5124" name="Picture 4" descr="fot3 (Large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38100" cmpd="dbl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5125" name="Picture 5" descr="fot2 (Large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47625">
            <a:solidFill>
              <a:srgbClr val="808080"/>
            </a:solidFill>
            <a:miter lim="800000"/>
            <a:headEnd/>
            <a:tailEnd/>
          </a:ln>
        </p:spPr>
      </p:pic>
      <p:pic>
        <p:nvPicPr>
          <p:cNvPr id="5126" name="Picture 6" descr="fot4 (Large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44450">
            <a:solidFill>
              <a:srgbClr val="FFCC00"/>
            </a:solidFill>
            <a:miter lim="800000"/>
            <a:headEnd/>
            <a:tailEnd/>
          </a:ln>
        </p:spPr>
      </p:pic>
      <p:pic>
        <p:nvPicPr>
          <p:cNvPr id="5127" name="Picture 7" descr="fot1 (Large)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44450">
            <a:solidFill>
              <a:srgbClr val="FFFFFF"/>
            </a:solidFill>
            <a:miter lim="800000"/>
            <a:headEnd/>
            <a:tailEnd/>
          </a:ln>
        </p:spPr>
      </p:pic>
    </p:spTree>
  </p:cSld>
  <p:clrMapOvr>
    <a:masterClrMapping/>
  </p:clrMapOvr>
  <p:transition advClick="0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3" presetClass="entr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9000"/>
                            </p:stCondLst>
                            <p:childTnLst>
                              <p:par>
                                <p:cTn id="15" presetID="13" presetClass="entr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7" dur="2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6000"/>
                            </p:stCondLst>
                            <p:childTnLst>
                              <p:par>
                                <p:cTn id="19" presetID="4" presetClass="entr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2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9144000" cy="6858000"/>
          </a:xfrm>
          <a:ln w="127000">
            <a:solidFill>
              <a:srgbClr val="333399"/>
            </a:solidFill>
          </a:ln>
        </p:spPr>
        <p:txBody>
          <a:bodyPr/>
          <a:lstStyle/>
          <a:p>
            <a:endParaRPr lang="nl-BE"/>
          </a:p>
        </p:txBody>
      </p:sp>
      <p:pic>
        <p:nvPicPr>
          <p:cNvPr id="6148" name="Picture 4" descr="fot3 (Large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88913"/>
            <a:ext cx="8785225" cy="6462712"/>
          </a:xfrm>
          <a:prstGeom prst="rect">
            <a:avLst/>
          </a:prstGeom>
          <a:noFill/>
          <a:ln w="38100" cmpd="dbl">
            <a:solidFill>
              <a:srgbClr val="FFFF99"/>
            </a:solidFill>
            <a:miter lim="800000"/>
            <a:headEnd/>
            <a:tailEnd/>
          </a:ln>
        </p:spPr>
      </p:pic>
      <p:pic>
        <p:nvPicPr>
          <p:cNvPr id="6149" name="Picture 5" descr="fot2 (Large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38100">
            <a:solidFill>
              <a:srgbClr val="008000"/>
            </a:solidFill>
            <a:miter lim="800000"/>
            <a:headEnd/>
            <a:tailEnd/>
          </a:ln>
        </p:spPr>
      </p:pic>
      <p:pic>
        <p:nvPicPr>
          <p:cNvPr id="6150" name="Picture 6" descr="fot1 (Large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44450">
            <a:solidFill>
              <a:srgbClr val="993300"/>
            </a:solidFill>
            <a:miter lim="800000"/>
            <a:headEnd/>
            <a:tailEnd/>
          </a:ln>
        </p:spPr>
      </p:pic>
      <p:pic>
        <p:nvPicPr>
          <p:cNvPr id="6151" name="Picture 7" descr="fot4 (Large)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44450">
            <a:solidFill>
              <a:srgbClr val="FFFFFF"/>
            </a:solidFill>
            <a:miter lim="800000"/>
            <a:headEnd/>
            <a:tailEnd/>
          </a:ln>
        </p:spPr>
      </p:pic>
    </p:spTree>
  </p:cSld>
  <p:clrMapOvr>
    <a:masterClrMapping/>
  </p:clrMapOvr>
  <p:transition advClick="0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0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9144000" cy="6858000"/>
          </a:xfrm>
          <a:ln w="127000">
            <a:solidFill>
              <a:srgbClr val="333399"/>
            </a:solidFill>
          </a:ln>
        </p:spPr>
        <p:txBody>
          <a:bodyPr/>
          <a:lstStyle/>
          <a:p>
            <a:endParaRPr lang="nl-BE"/>
          </a:p>
        </p:txBody>
      </p:sp>
      <p:pic>
        <p:nvPicPr>
          <p:cNvPr id="7172" name="Picture 4" descr="fot3 (Large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38100" cmpd="dbl">
            <a:solidFill>
              <a:srgbClr val="CCFFCC"/>
            </a:solidFill>
            <a:miter lim="800000"/>
            <a:headEnd/>
            <a:tailEnd/>
          </a:ln>
        </p:spPr>
      </p:pic>
      <p:pic>
        <p:nvPicPr>
          <p:cNvPr id="7173" name="Picture 5" descr="fot2 (Medium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7175" name="Picture 7" descr="fot1 (Large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44450">
            <a:solidFill>
              <a:srgbClr val="FFFFFF"/>
            </a:solidFill>
            <a:miter lim="800000"/>
            <a:headEnd/>
            <a:tailEnd/>
          </a:ln>
        </p:spPr>
      </p:pic>
      <p:pic>
        <p:nvPicPr>
          <p:cNvPr id="7176" name="Picture 8" descr="fot4 (Large)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44450">
            <a:solidFill>
              <a:srgbClr val="FF6600"/>
            </a:solidFill>
            <a:miter lim="800000"/>
            <a:headEnd/>
            <a:tailEnd/>
          </a:ln>
        </p:spPr>
      </p:pic>
    </p:spTree>
  </p:cSld>
  <p:clrMapOvr>
    <a:masterClrMapping/>
  </p:clrMapOvr>
  <p:transition advClick="0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000"/>
                            </p:stCondLst>
                            <p:childTnLst>
                              <p:par>
                                <p:cTn id="13" presetID="18" presetClass="entr" presetSubtype="3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2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9144000" cy="6858000"/>
          </a:xfrm>
          <a:ln w="127000">
            <a:solidFill>
              <a:srgbClr val="333399"/>
            </a:solidFill>
          </a:ln>
        </p:spPr>
        <p:txBody>
          <a:bodyPr/>
          <a:lstStyle/>
          <a:p>
            <a:endParaRPr lang="nl-BE"/>
          </a:p>
        </p:txBody>
      </p:sp>
      <p:pic>
        <p:nvPicPr>
          <p:cNvPr id="9220" name="Picture 4" descr="fot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38100" cmpd="dbl">
            <a:solidFill>
              <a:srgbClr val="00FF00"/>
            </a:solidFill>
            <a:miter lim="800000"/>
            <a:headEnd/>
            <a:tailEnd/>
          </a:ln>
        </p:spPr>
      </p:pic>
      <p:pic>
        <p:nvPicPr>
          <p:cNvPr id="9221" name="Picture 5" descr="fot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44450">
            <a:solidFill>
              <a:srgbClr val="C0C0C0"/>
            </a:solidFill>
            <a:miter lim="800000"/>
            <a:headEnd/>
            <a:tailEnd/>
          </a:ln>
        </p:spPr>
      </p:pic>
      <p:pic>
        <p:nvPicPr>
          <p:cNvPr id="9222" name="Picture 6" descr="foto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47625">
            <a:solidFill>
              <a:srgbClr val="FF6600"/>
            </a:solidFill>
            <a:miter lim="800000"/>
            <a:headEnd/>
            <a:tailEnd/>
          </a:ln>
        </p:spPr>
      </p:pic>
      <p:sp>
        <p:nvSpPr>
          <p:cNvPr id="9225" name="WordArt 9">
            <a:hlinkClick r:id="rId5"/>
          </p:cNvPr>
          <p:cNvSpPr>
            <a:spLocks noChangeArrowheads="1" noChangeShapeType="1" noTextEdit="1"/>
          </p:cNvSpPr>
          <p:nvPr/>
        </p:nvSpPr>
        <p:spPr bwMode="auto">
          <a:xfrm>
            <a:off x="2627784" y="6273007"/>
            <a:ext cx="4105275" cy="327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nl-BE" sz="3600" b="1" i="1" kern="10" dirty="0">
                <a:ln w="317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Bodoni MT"/>
              </a:rPr>
              <a:t>h</a:t>
            </a:r>
            <a:r>
              <a:rPr lang="nl-BE" sz="3600" b="1" i="1" kern="10" dirty="0">
                <a:ln w="317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ttp://blog.seniorennet.nl/hanspowerpoint</a:t>
            </a:r>
            <a:r>
              <a:rPr lang="nl-BE" sz="3600" b="1" i="1" kern="10" dirty="0">
                <a:ln w="3175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9900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Bodoni MT"/>
              </a:rPr>
              <a:t>/</a:t>
            </a:r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000"/>
                            </p:stCondLst>
                            <p:childTnLst>
                              <p:par>
                                <p:cTn id="13" presetID="16" presetClass="entr" presetSubtype="37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2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000"/>
                            </p:stCondLst>
                            <p:childTnLst>
                              <p:par>
                                <p:cTn id="1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5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4023CCE2-49C7-4AFF-AADC-3FAF3598C0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FA31D6DA-ECEB-4C04-94BF-D0D0B77907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7CE27BE9-5D33-47DB-B0C6-A75CF448F8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C1F21190-9AAC-42D4-A7B2-82177DAB3C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4498E58F-EF54-4B1E-B24A-5561F2A1BD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A6E27D06-163F-43E3-A225-060B45F3F7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BF2DFEFF-725E-42F9-B06C-5446CF1878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709CBBD2-BF1A-4EFF-AD93-2CC9867684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68E14650-CB70-409D-A7BD-6D5B71DDCE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E38AA5D7-68A7-4E50-A4CE-12E8398DFF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018D3CC5-64F6-4340-86C8-91954D26E6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fbeelding 2">
            <a:hlinkClick r:id="" action="ppaction://hlinkshowjump?jump=endshow"/>
            <a:extLst>
              <a:ext uri="{FF2B5EF4-FFF2-40B4-BE49-F238E27FC236}">
                <a16:creationId xmlns:a16="http://schemas.microsoft.com/office/drawing/2014/main" id="{5E6F7C6E-5568-4077-8916-DEA51CFE9118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2846" y="6165304"/>
            <a:ext cx="853034" cy="853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4164334"/>
      </p:ext>
    </p:extLst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Standaardontwerp">
  <a:themeElements>
    <a:clrScheme name="Standaardontwerp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ardontwer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31</Words>
  <Application>Microsoft Office PowerPoint</Application>
  <PresentationFormat>Diavoorstelling (4:3)</PresentationFormat>
  <Paragraphs>6</Paragraphs>
  <Slides>8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5</vt:i4>
      </vt:variant>
      <vt:variant>
        <vt:lpstr>Thema</vt:lpstr>
      </vt:variant>
      <vt:variant>
        <vt:i4>1</vt:i4>
      </vt:variant>
      <vt:variant>
        <vt:lpstr>Diatitels</vt:lpstr>
      </vt:variant>
      <vt:variant>
        <vt:i4>8</vt:i4>
      </vt:variant>
    </vt:vector>
  </HeadingPairs>
  <TitlesOfParts>
    <vt:vector size="14" baseType="lpstr">
      <vt:lpstr>Bookman Old Style</vt:lpstr>
      <vt:lpstr>Kristen ITC</vt:lpstr>
      <vt:lpstr>Aharoni</vt:lpstr>
      <vt:lpstr>Arial</vt:lpstr>
      <vt:lpstr>Bodoni MT</vt:lpstr>
      <vt:lpstr>Standaardontwerp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 1</dc:title>
  <dc:creator>Hans&amp;Linda</dc:creator>
  <cp:lastModifiedBy>Hans Powerpoint</cp:lastModifiedBy>
  <cp:revision>15</cp:revision>
  <dcterms:created xsi:type="dcterms:W3CDTF">2007-05-05T08:29:37Z</dcterms:created>
  <dcterms:modified xsi:type="dcterms:W3CDTF">2018-06-03T14:45:18Z</dcterms:modified>
</cp:coreProperties>
</file>