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Kristen ITC" panose="03050502040202030202" pitchFamily="66" charset="0"/>
      <p:regular r:id="rId14"/>
    </p:embeddedFont>
    <p:embeddedFont>
      <p:font typeface="Bookman Old Style" panose="02050604050505020204" pitchFamily="18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O76VPV5PGVWxo8ySrXXxw==" hashData="IuTM0JE3BT7ZpjU+Gdu0xNjqCiho3BthfGyB+O8lX5G9QozmvRFyYfgPEvldvRcQlzU/P180U87k0iF/zbmI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6600"/>
    <a:srgbClr val="FFCC00"/>
    <a:srgbClr val="FFFF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78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14322-4080-4895-BC7F-93D01B14BC87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031257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6F9B-DA6D-4C1A-9940-CC8E1F074A30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274473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7EF8-5018-4734-9FAC-6BDBC8ED1769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718227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3DBA7-7244-4DAC-87EB-C58B51F6C72E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336766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729-280E-497F-BBC9-DB280BE81553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157291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A3D61-A53C-4F86-BF17-098278276AA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253865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CC630-893F-41E3-B70D-91A43CEED525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453138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D832-4AA3-4089-B0A0-099C96FDA3D8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379717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6D4E-9AD5-478D-8E8B-882219EF8E24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415568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8C-3F96-4783-9EB9-DC119F7AE7A0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540999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89B0E-F3F4-4F09-8518-CAE2EEEEFD8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672229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B8A4-4D6B-4CF8-94F0-1893B22B3A7D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796966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log.seniorennet.nl/hanspowerpoint/" TargetMode="Externa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5" Type="http://schemas.openxmlformats.org/officeDocument/2006/relationships/image" Target="../media/image33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0"/>
            <a:ext cx="9144000" cy="6858000"/>
          </a:xfrm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 sz="3200"/>
          </a:p>
        </p:txBody>
      </p:sp>
      <p:pic>
        <p:nvPicPr>
          <p:cNvPr id="2052" name="Picture 4" descr="fot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64587" cy="6480175"/>
          </a:xfrm>
          <a:prstGeom prst="rect">
            <a:avLst/>
          </a:prstGeom>
          <a:noFill/>
          <a:ln w="38100" cmpd="dbl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135561" y="908721"/>
            <a:ext cx="1800225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b="1" i="1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6600"/>
                    </a:gs>
                    <a:gs pos="50000">
                      <a:srgbClr val="FFCC00"/>
                    </a:gs>
                    <a:gs pos="100000">
                      <a:srgbClr val="CC66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man Old Style" panose="02050604050505020204" pitchFamily="18" charset="0"/>
              </a:rPr>
              <a:t>ABBA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7464426" y="4797425"/>
            <a:ext cx="2714625" cy="388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b="1" i="1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6600"/>
                    </a:gs>
                    <a:gs pos="50000">
                      <a:srgbClr val="FFCC00"/>
                    </a:gs>
                    <a:gs pos="100000">
                      <a:srgbClr val="CC66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man Old Style" panose="02050604050505020204" pitchFamily="18" charset="0"/>
              </a:rPr>
              <a:t>MAMA MIA</a:t>
            </a:r>
          </a:p>
        </p:txBody>
      </p:sp>
    </p:spTree>
  </p:cSld>
  <p:clrMapOvr>
    <a:masterClrMapping/>
  </p:clrMapOvr>
  <p:transition advClick="0" advTm="11000">
    <p:sndAc>
      <p:stSnd>
        <p:snd r:embed="rId2" name="ABBA-_Mama_M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27000">
            <a:solidFill>
              <a:srgbClr val="00008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5124" name="Picture 4" descr="fot4 (Large)beg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 cmpd="dbl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ot4 (Larg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9696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ot2 (Large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fot1 (Large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76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27000">
            <a:solidFill>
              <a:srgbClr val="00008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4100" name="Picture 4" descr="fot2 (Larg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 cmpd="dbl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fot1 (Larg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7625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ot4 (Large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76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fot3 (Large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27000">
            <a:solidFill>
              <a:srgbClr val="00008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3076" name="Picture 4" descr="fot1 (Larg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 cmpd="dbl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ot2 (Larg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ot4 (Large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ot3 (Large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27000">
            <a:solidFill>
              <a:srgbClr val="00008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6148" name="Picture 4" descr="fot1gb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 cmpd="dbl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fot1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99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ot2p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fot2"/>
          <p:cNvPicPr>
            <a:picLocks noChangeAspect="1" noChangeArrowheads="1"/>
          </p:cNvPicPr>
          <p:nvPr/>
        </p:nvPicPr>
        <p:blipFill>
          <a:blip r:embed="rId5">
            <a:lum bright="-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27000">
            <a:solidFill>
              <a:srgbClr val="00008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7172" name="Picture 4" descr="foto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8785225" cy="6481762"/>
          </a:xfrm>
          <a:prstGeom prst="rect">
            <a:avLst/>
          </a:prstGeom>
          <a:noFill/>
          <a:ln w="38100" cmpd="dbl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ot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57150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ot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solidFill>
            <a:srgbClr val="FFFFFF"/>
          </a:solidFill>
          <a:ln w="60325">
            <a:solidFill>
              <a:srgbClr val="FFCC00"/>
            </a:solidFill>
            <a:miter lim="800000"/>
            <a:headEnd/>
            <a:tailEnd/>
          </a:ln>
        </p:spPr>
      </p:pic>
      <p:pic>
        <p:nvPicPr>
          <p:cNvPr id="7175" name="Picture 7" descr="fot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603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27000">
            <a:solidFill>
              <a:srgbClr val="000080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8196" name="Picture 4" descr="fot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 cmpd="dbl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fot3go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8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fot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444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fot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508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hthoek 1"/>
          <p:cNvSpPr/>
          <p:nvPr/>
        </p:nvSpPr>
        <p:spPr>
          <a:xfrm>
            <a:off x="3863752" y="6199682"/>
            <a:ext cx="5256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Bookman Old Style" panose="02050604050505020204" pitchFamily="18" charset="0"/>
                <a:hlinkClick r:id="rId6"/>
              </a:rPr>
              <a:t>http://blog.seniorennet.nl/hanspowerpoint/</a:t>
            </a:r>
            <a:endParaRPr lang="nl-BE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0D17274-0F5C-40CC-8230-43E3A9CFB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7308F17-55B9-4703-BF98-53682CD2C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76123CD-DCC5-4CBC-B0CB-F184BBEDD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EB1FC6A-4773-44ED-8784-F3CA871D5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99CBA50-DEA2-4F2C-BE51-5ECA9BC44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513D8E57-7205-426D-8707-A5CD2E1AB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9EC7DF2C-F9A5-4964-A464-A9A1448D1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292707E-4A44-4FBC-B9C1-1899665E9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5BA77C5-537E-4EF4-A137-5E7BAAA4D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F718F943-89CC-4EC7-8FD1-60B4842FC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745D27C-B5FB-4982-ACC3-7BB44CACF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5B2D7A4-8E77-4AFF-A14D-1EE527F43E8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556" y="6085264"/>
            <a:ext cx="921296" cy="92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05688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29</Words>
  <Application>Microsoft Office PowerPoint</Application>
  <PresentationFormat>Breedbeeld</PresentationFormat>
  <Paragraphs>5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4" baseType="lpstr">
      <vt:lpstr>Calibri</vt:lpstr>
      <vt:lpstr>Arial</vt:lpstr>
      <vt:lpstr>Kristen ITC</vt:lpstr>
      <vt:lpstr>Bookman Old Style</vt:lpstr>
      <vt:lpstr>Calibri Light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15</cp:revision>
  <dcterms:created xsi:type="dcterms:W3CDTF">2007-04-30T18:48:14Z</dcterms:created>
  <dcterms:modified xsi:type="dcterms:W3CDTF">2018-05-26T11:01:52Z</dcterms:modified>
</cp:coreProperties>
</file>