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56" r:id="rId3"/>
    <p:sldId id="258" r:id="rId4"/>
    <p:sldId id="257" r:id="rId5"/>
    <p:sldId id="259" r:id="rId6"/>
    <p:sldId id="27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76" r:id="rId15"/>
    <p:sldId id="277" r:id="rId16"/>
    <p:sldId id="278" r:id="rId17"/>
    <p:sldId id="280" r:id="rId18"/>
    <p:sldId id="281" r:id="rId19"/>
    <p:sldId id="282" r:id="rId20"/>
    <p:sldId id="283" r:id="rId21"/>
    <p:sldId id="284" r:id="rId22"/>
    <p:sldId id="285" r:id="rId23"/>
    <p:sldId id="286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3+6+ZwkKh9gIIXMFvI2PA" hashData="guOmwTKcJL9bOoXK1pr1RwDlbE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00FF"/>
    <a:srgbClr val="6600CC"/>
    <a:srgbClr val="FFFF00"/>
    <a:srgbClr val="FFFFFF"/>
    <a:srgbClr val="FF0000"/>
    <a:srgbClr val="6600FF"/>
    <a:srgbClr val="99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C75250-FB8E-40B2-AD3C-50B0C27E08F9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A70C43-475C-4E79-8C77-B8B6F63EAA2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A70C43-475C-4E79-8C77-B8B6F63EAA2E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A70C43-475C-4E79-8C77-B8B6F63EAA2E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A70C43-475C-4E79-8C77-B8B6F63EAA2E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AF78-542C-4D8A-9B6F-8DD60A2D944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10A0B-8796-4625-A24A-6663F8DC1FA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AF78-542C-4D8A-9B6F-8DD60A2D944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10A0B-8796-4625-A24A-6663F8DC1FA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AF78-542C-4D8A-9B6F-8DD60A2D944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10A0B-8796-4625-A24A-6663F8DC1FA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AF78-542C-4D8A-9B6F-8DD60A2D944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10A0B-8796-4625-A24A-6663F8DC1FA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AF78-542C-4D8A-9B6F-8DD60A2D944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10A0B-8796-4625-A24A-6663F8DC1FA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AF78-542C-4D8A-9B6F-8DD60A2D944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10A0B-8796-4625-A24A-6663F8DC1FA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AF78-542C-4D8A-9B6F-8DD60A2D944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10A0B-8796-4625-A24A-6663F8DC1FA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AF78-542C-4D8A-9B6F-8DD60A2D944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10A0B-8796-4625-A24A-6663F8DC1FA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AF78-542C-4D8A-9B6F-8DD60A2D944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10A0B-8796-4625-A24A-6663F8DC1FA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AF78-542C-4D8A-9B6F-8DD60A2D944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10A0B-8796-4625-A24A-6663F8DC1FA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AF78-542C-4D8A-9B6F-8DD60A2D944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10A0B-8796-4625-A24A-6663F8DC1FA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BE9238-F17D-46FC-BCA0-C7AA6EC06D9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57AF78-542C-4D8A-9B6F-8DD60A2D944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910A0B-8796-4625-A24A-6663F8DC1FA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312534F-9CC8-428B-8C4F-1BD6380CF52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7" descr="C:\Documents and Settings\Administrador\Mis documentos\imágenes\jeanette-wallpaper_06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C:\Documents and Settings\Administrador\Mis documentos\imágenes\jeanette-wallpaper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Mis documentos\imágenes\jeanette-wallpaper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Mis documentos\imágenes\jeanette-wallpaper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9" y="0"/>
            <a:ext cx="2714612" cy="24384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Mis documentos\imágenes\jeanette-wallpaper_04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dor\Mis documentos\imágenes\jeanette-wallpaper_06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9" y="2428868"/>
            <a:ext cx="2714612" cy="2438400"/>
          </a:xfrm>
          <a:prstGeom prst="rect">
            <a:avLst/>
          </a:prstGeom>
          <a:noFill/>
        </p:spPr>
      </p:pic>
      <p:pic>
        <p:nvPicPr>
          <p:cNvPr id="1032" name="Picture 8" descr="C:\Documents and Settings\Administrador\Mis documentos\imágenes\jeanette-wallpaper_07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1033" name="Picture 9" descr="C:\Documents and Settings\Administrador\Mis documentos\imágenes\jeanette-wallpaper_08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1034" name="Picture 10" descr="C:\Documents and Settings\Administrador\Mis documentos\imágenes\jeanette-wallpaper_09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29389" y="4857760"/>
            <a:ext cx="2714612" cy="2000240"/>
          </a:xfrm>
          <a:prstGeom prst="rect">
            <a:avLst/>
          </a:prstGeom>
          <a:noFill/>
        </p:spPr>
      </p:pic>
      <p:pic>
        <p:nvPicPr>
          <p:cNvPr id="24" name="Picture 2" descr="C:\Documents and Settings\Administrador\Mis documentos\imágenes\jeanette-wallpaper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25" name="Picture 2" descr="C:\Documents and Settings\Administrador\Mis documentos\imágenes\jeanette-wallpaper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26" name="Picture 3" descr="C:\Documents and Settings\Administrador\Mis documentos\imágenes\jeanette-wallpaper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27" name="Picture 3" descr="C:\Documents and Settings\Administrador\Mis documentos\imágenes\jeanette-wallpaper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28" name="Picture 4" descr="C:\Documents and Settings\Administrador\Mis documentos\imágenes\jeanette-wallpaper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29" name="Picture 4" descr="C:\Documents and Settings\Administrador\Mis documentos\imágenes\jeanette-wallpaper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30" name="Picture 5" descr="C:\Documents and Settings\Administrador\Mis documentos\imágenes\jeanette-wallpaper_04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31" name="Picture 5" descr="C:\Documents and Settings\Administrador\Mis documentos\imágenes\jeanette-wallpaper_04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37" name="Picture 8" descr="C:\Documents and Settings\Administrador\Mis documentos\imágenes\jeanette-wallpaper_07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38" name="Picture 8" descr="C:\Documents and Settings\Administrador\Mis documentos\imágenes\jeanette-wallpaper_07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39" name="Picture 9" descr="C:\Documents and Settings\Administrador\Mis documentos\imágenes\jeanette-wallpaper_08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40" name="Picture 9" descr="C:\Documents and Settings\Administrador\Mis documentos\imágenes\jeanette-wallpaper_08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41" name="Picture 10" descr="C:\Documents and Settings\Administrador\Mis documentos\imágenes\jeanette-wallpaper_09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pic>
        <p:nvPicPr>
          <p:cNvPr id="42" name="Picture 10" descr="C:\Documents and Settings\Administrador\Mis documentos\imágenes\jeanette-wallpaper_09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pic>
        <p:nvPicPr>
          <p:cNvPr id="36" name="Picture 7" descr="C:\Documents and Settings\Administrador\Mis documentos\imágenes\jeanette-wallpaper_06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556"/>
            </a:avLst>
          </a:prstGeom>
          <a:blipFill>
            <a:blip r:embed="rId11"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030" name="Picture 6" descr="C:\Documents and Settings\Administrador\Mis documentos\imágenes\jeanette-wallpaper_05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32" name="Picture 6" descr="C:\Documents and Settings\Administrador\Mis documentos\imágenes\jeanette-wallpaper_05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33" name="Picture 6" descr="C:\Documents and Settings\Administrador\Mis documentos\imágenes\jeanette-wallpaper_05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sp>
        <p:nvSpPr>
          <p:cNvPr id="43" name="42 CuadroTexto"/>
          <p:cNvSpPr txBox="1"/>
          <p:nvPr/>
        </p:nvSpPr>
        <p:spPr>
          <a:xfrm>
            <a:off x="4429124" y="642918"/>
            <a:ext cx="3500462" cy="707886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Jeanette</a:t>
            </a:r>
          </a:p>
        </p:txBody>
      </p:sp>
      <p:sp>
        <p:nvSpPr>
          <p:cNvPr id="44" name="43 CuadroTexto"/>
          <p:cNvSpPr txBox="1"/>
          <p:nvPr/>
        </p:nvSpPr>
        <p:spPr>
          <a:xfrm>
            <a:off x="4572000" y="1428736"/>
            <a:ext cx="3214710" cy="523220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Porque te vas</a:t>
            </a:r>
            <a:endParaRPr lang="en-US" sz="2800" b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5" name="44 CuadroTexto"/>
          <p:cNvSpPr txBox="1"/>
          <p:nvPr/>
        </p:nvSpPr>
        <p:spPr>
          <a:xfrm>
            <a:off x="5357818" y="2000240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1974</a:t>
            </a:r>
            <a:endParaRPr lang="en-US" sz="1200" b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6" name="45 CuadroTexto"/>
          <p:cNvSpPr txBox="1"/>
          <p:nvPr/>
        </p:nvSpPr>
        <p:spPr>
          <a:xfrm>
            <a:off x="7643834" y="6000768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46 CuadroTexto"/>
          <p:cNvSpPr txBox="1"/>
          <p:nvPr/>
        </p:nvSpPr>
        <p:spPr>
          <a:xfrm>
            <a:off x="7500958" y="6215082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8" name="Picture 8" descr="PkRU.gif (9741 bytes)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143768" y="6197222"/>
            <a:ext cx="460362" cy="287727"/>
          </a:xfrm>
          <a:prstGeom prst="rect">
            <a:avLst/>
          </a:prstGeom>
          <a:noFill/>
        </p:spPr>
      </p:pic>
      <p:sp>
        <p:nvSpPr>
          <p:cNvPr id="49" name="48 CuadroTexto"/>
          <p:cNvSpPr txBox="1"/>
          <p:nvPr/>
        </p:nvSpPr>
        <p:spPr>
          <a:xfrm>
            <a:off x="2571736" y="6000768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0000FF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0" name="Rectangle 5"/>
          <p:cNvSpPr>
            <a:spLocks noChangeArrowheads="1"/>
          </p:cNvSpPr>
          <p:nvPr/>
        </p:nvSpPr>
        <p:spPr bwMode="auto">
          <a:xfrm>
            <a:off x="3714744" y="6143644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9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1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2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3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1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4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86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5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3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7700"/>
                            </p:stCondLst>
                            <p:childTnLst>
                              <p:par>
                                <p:cTn id="1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9700"/>
                            </p:stCondLst>
                            <p:childTnLst>
                              <p:par>
                                <p:cTn id="143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2700"/>
                            </p:stCondLst>
                            <p:childTnLst>
                              <p:par>
                                <p:cTn id="156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2700"/>
                            </p:stCondLst>
                            <p:childTnLst>
                              <p:par>
                                <p:cTn id="1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3" grpId="1"/>
      <p:bldP spid="44" grpId="0"/>
      <p:bldP spid="44" grpId="1"/>
      <p:bldP spid="45" grpId="0"/>
      <p:bldP spid="45" grpId="1"/>
      <p:bldP spid="46" grpId="0"/>
      <p:bldP spid="47" grpId="0"/>
      <p:bldP spid="49" grpId="0" build="allAtOnce"/>
      <p:bldP spid="5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961606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357422" y="571480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99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Hoy en mi ventana brilla el sol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5000">
    <p:sndAc>
      <p:stSnd>
        <p:snd r:embed="rId2" name="Porque te vas  - Jeanette.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50870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143240" y="428604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un 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corazón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071670" y="928670"/>
            <a:ext cx="5643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 pone triste contemplando la ciudad </a:t>
            </a:r>
            <a:endParaRPr lang="en-US" b="1" dirty="0" smtClean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357422" y="1142984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</a:t>
            </a:r>
            <a:r>
              <a:rPr lang="en-U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te vas </a:t>
            </a: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17837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571604" y="285728"/>
            <a:ext cx="6143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como  cada  noche  desperté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428860" y="2000240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786050" y="928670"/>
            <a:ext cx="364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pensando en ti </a:t>
            </a:r>
          </a:p>
        </p:txBody>
      </p:sp>
      <p:sp>
        <p:nvSpPr>
          <p:cNvPr id="12" name="11 Explosión 1"/>
          <p:cNvSpPr/>
          <p:nvPr/>
        </p:nvSpPr>
        <p:spPr>
          <a:xfrm>
            <a:off x="0" y="0"/>
            <a:ext cx="2786050" cy="2643182"/>
          </a:xfrm>
          <a:prstGeom prst="irregularSeal1">
            <a:avLst/>
          </a:prstGeom>
          <a:blipFill dpi="0" rotWithShape="1">
            <a:blip r:embed="rId3"/>
            <a:srcRect/>
            <a:stretch>
              <a:fillRect l="-17000" b="-21000"/>
            </a:stretch>
          </a:blip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53411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571868" y="1142984"/>
            <a:ext cx="5072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en mi reloj todas las horas vi pasar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  <a:endParaRPr lang="en-US" b="1" dirty="0" smtClean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357422" y="1643050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que te vas 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95177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643042" y="928670"/>
            <a:ext cx="6429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todas las promesas de mi  amor se irán contigo</a:t>
            </a:r>
            <a:endParaRPr lang="en-US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786050" y="1428736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olvidarás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4786314" y="1428736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olvidarás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85918" y="500042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junto a la estación  yo lloraré  igual que un niño </a:t>
            </a:r>
            <a:endParaRPr lang="en-US" b="1" dirty="0" smtClean="0">
              <a:solidFill>
                <a:srgbClr val="00FF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Administrador\Escritorio\Imagen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43108" y="1000108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que te vas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643438" y="1571612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que te vas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143108" y="2500306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que te vas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572000" y="3143248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que te vas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</p:spTree>
  </p:cSld>
  <p:clrMapOvr>
    <a:masterClrMapping/>
  </p:clrMapOvr>
  <p:transition advClick="0" advTm="14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42466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28662" y="857232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bajo la  penumbra de un farol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714480" y="1428736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 dormirán 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18190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00232" y="500042"/>
            <a:ext cx="5000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todas las cosas que quedaron por decir </a:t>
            </a:r>
            <a:endParaRPr lang="en-US" b="1" dirty="0" smtClean="0">
              <a:solidFill>
                <a:srgbClr val="FFFF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071802" y="1214422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 dormirán 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04671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14480" y="857232"/>
            <a:ext cx="5429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junto a las manillas de un reloj </a:t>
            </a:r>
            <a:endParaRPr lang="en-US" b="1" dirty="0" smtClean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86116" y="1785926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esperarán 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714480" y="2643182"/>
            <a:ext cx="5572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todas las horas que quedaron por vivir </a:t>
            </a:r>
            <a:endParaRPr lang="en-US" b="1" dirty="0" smtClean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357554" y="3643314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esperarán </a:t>
            </a:r>
          </a:p>
        </p:txBody>
      </p:sp>
    </p:spTree>
  </p:cSld>
  <p:clrMapOvr>
    <a:masterClrMapping/>
  </p:clrMapOvr>
  <p:transition advClick="0" advTm="16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367561-800x600-00mg053H9XO_resiz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785918" y="714356"/>
            <a:ext cx="6429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todas las promesas de mi  amor se irán contigo</a:t>
            </a:r>
            <a:endParaRPr lang="en-US" b="1" dirty="0" smtClean="0">
              <a:solidFill>
                <a:schemeClr val="bg1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929322" y="1643050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olvidarás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4000496" y="2643182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66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olvidarás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Imagen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14480" y="3571876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junto a la estación  yo lloraré  igual que un niño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  <a:endParaRPr lang="en-US" b="1" dirty="0" smtClean="0">
              <a:solidFill>
                <a:srgbClr val="FFFF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310185-800x600-[DesktopNexus.com]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14546" y="571480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que te vas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714876" y="928670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que te vas 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214546" y="1714488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que te vas 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786314" y="2357430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que te vas </a:t>
            </a:r>
          </a:p>
        </p:txBody>
      </p:sp>
    </p:spTree>
  </p:cSld>
  <p:clrMapOvr>
    <a:masterClrMapping/>
  </p:clrMapOvr>
  <p:transition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600119-800x600-The-Promi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357290" y="500042"/>
            <a:ext cx="6429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todas las promesas de mi  amor se irán contigo</a:t>
            </a:r>
            <a:endParaRPr lang="en-US" b="1" dirty="0" smtClean="0">
              <a:solidFill>
                <a:srgbClr val="00FF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643174" y="1214422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olvidarás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500034" y="1714488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olvidarás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Imagen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00166" y="1785926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junto a la estación  yo lloraré  igual que un niño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935898-800x600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071934" y="1071546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que te vas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428992" y="1857364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que te vas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116464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357290" y="785794"/>
            <a:ext cx="6429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todas las promesas de mi  amor se irán contigo</a:t>
            </a:r>
            <a:endParaRPr lang="en-US" b="1" dirty="0" smtClean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357554" y="1571612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olvidarás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5857884" y="2214554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olvidarás</a:t>
            </a:r>
          </a:p>
        </p:txBody>
      </p:sp>
    </p:spTree>
  </p:cSld>
  <p:clrMapOvr>
    <a:masterClrMapping/>
  </p:clrMapOvr>
  <p:transition advClick="0" advTm="10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Imagen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28728" y="285728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junto a la estación  yo lloraré  igual que un niño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  <a:endParaRPr lang="en-US" b="1" dirty="0" smtClean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Imagen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43108" y="1000108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que te vas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714876" y="1643050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que te vas 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071670" y="2428868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que te vas 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643438" y="3071810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que te vas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  <p:sp>
        <p:nvSpPr>
          <p:cNvPr id="7" name="Text Box 22"/>
          <p:cNvSpPr txBox="1">
            <a:spLocks noChangeArrowheads="1"/>
          </p:cNvSpPr>
          <p:nvPr/>
        </p:nvSpPr>
        <p:spPr bwMode="auto">
          <a:xfrm>
            <a:off x="6715140" y="6215082"/>
            <a:ext cx="20891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PE" sz="14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  <a:endParaRPr lang="es-ES" sz="1400" b="1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b="1" dirty="0" smtClean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Calligraphy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870</TotalTime>
  <Words>300</Words>
  <Application>Microsoft Office PowerPoint</Application>
  <PresentationFormat>Presentación en pantalla (4:3)</PresentationFormat>
  <Paragraphs>85</Paragraphs>
  <Slides>22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86</cp:revision>
  <dcterms:created xsi:type="dcterms:W3CDTF">2013-01-06T02:57:37Z</dcterms:created>
  <dcterms:modified xsi:type="dcterms:W3CDTF">2013-03-20T20:50:43Z</dcterms:modified>
</cp:coreProperties>
</file>