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59" r:id="rId16"/>
    <p:sldId id="260" r:id="rId17"/>
    <p:sldId id="261" r:id="rId18"/>
    <p:sldId id="262" r:id="rId19"/>
    <p:sldId id="263" r:id="rId20"/>
    <p:sldId id="264" r:id="rId21"/>
    <p:sldId id="281" r:id="rId22"/>
    <p:sldId id="282" r:id="rId23"/>
    <p:sldId id="283" r:id="rId24"/>
    <p:sldId id="284" r:id="rId25"/>
    <p:sldId id="285" r:id="rId26"/>
    <p:sldId id="265" r:id="rId27"/>
    <p:sldId id="28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bEQ8hFyMzIgZOmsb135UQ" hashData="YsDzKYEQV6K5Iah2rFKZ1MeusS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43" autoAdjust="0"/>
    <p:restoredTop sz="94660"/>
  </p:normalViewPr>
  <p:slideViewPr>
    <p:cSldViewPr>
      <p:cViewPr varScale="1">
        <p:scale>
          <a:sx n="46" d="100"/>
          <a:sy n="4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925FF-8BEA-410A-8E8F-2DD10855E4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7A4EA-F096-4967-A332-9E4F0A5456F0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1120D-4D4F-41F7-852A-1155044C747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B383A4-F203-472A-83A0-B3B9308041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603" name="Picture 3" descr="C:\Documents and Settings\Administrador\Escritorio\579464-1024x768-Love-Bites-Love-Hear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72066" y="1643050"/>
            <a:ext cx="3000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Italiano</a:t>
            </a:r>
            <a:endParaRPr lang="en-US" sz="14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857752" y="2000240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Camaleonti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643438" y="3500438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te amo</a:t>
            </a:r>
            <a:endParaRPr lang="en-US" sz="28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572132" y="4000504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1976</a:t>
            </a:r>
            <a:endParaRPr lang="en-US" sz="14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14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361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2" descr="http://a4.ec-images.myspacecdn.com/images01/3/516dfa282e4ec809797c39cdff30d68a/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571612"/>
            <a:ext cx="3924300" cy="36576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sp>
        <p:nvSpPr>
          <p:cNvPr id="18" name="17 CuadroTexto"/>
          <p:cNvSpPr txBox="1"/>
          <p:nvPr/>
        </p:nvSpPr>
        <p:spPr>
          <a:xfrm>
            <a:off x="6000760" y="600076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mouse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9" name="Picture 2" descr="http://a4.ec-images.myspacecdn.com/images01/3/516dfa282e4ec809797c39cdff30d68a/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571612"/>
            <a:ext cx="3924300" cy="36576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pic>
        <p:nvPicPr>
          <p:cNvPr id="20" name="Picture 2" descr="http://a4.ec-images.myspacecdn.com/images01/3/516dfa282e4ec809797c39cdff30d68a/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571612"/>
            <a:ext cx="3924300" cy="36576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sp>
        <p:nvSpPr>
          <p:cNvPr id="22" name="21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4214810" y="6215082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20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2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6200"/>
                            </p:stCondLst>
                            <p:childTnLst>
                              <p:par>
                                <p:cTn id="6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72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4" grpId="0" animBg="1"/>
      <p:bldP spid="14" grpId="1" animBg="1"/>
      <p:bldP spid="15" grpId="0" animBg="1"/>
      <p:bldP spid="15" grpId="1" animBg="1"/>
      <p:bldP spid="18" grpId="0"/>
      <p:bldP spid="22" grpId="0"/>
      <p:bldP spid="23" grpId="0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240359-1024x768-Love-of-Lov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00042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qué te amo y está naciendo un dulce sentimiento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14612" y="100010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un aire inconsciente</a:t>
            </a:r>
          </a:p>
        </p:txBody>
      </p:sp>
    </p:spTree>
  </p:cSld>
  <p:clrMapOvr>
    <a:masterClrMapping/>
  </p:clrMapOvr>
  <p:transition advClick="0" advTm="23500">
    <p:sndAc>
      <p:stSnd>
        <p:snd r:embed="rId2" name="PORQUE TE AMO  - I Camaleonti en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47255-1024x768-blue-ey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64291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Hace parte de tu juego absurdo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57224" y="150017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girando en torno a ti, los ojos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773364-1024x768-Photos-room_com___The_Poet_by_moonvisionstud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50004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eres limpia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714480" y="1357298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revela en mi el poeta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29912-1024x768-etern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714356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un momento la eternidad</a:t>
            </a: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860927-1024x768-8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78579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qué te amo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857356" y="142873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 no lo sé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arm5.staticflickr.com/4113/4988394458_40020142a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57148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seguro que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72066" y="12144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dormiré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741706-1024x768-f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92867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tu sonreirás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714744" y="185736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pensando que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14480" y="342900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jamás ninguno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357686" y="4500570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portó como yo</a:t>
            </a:r>
          </a:p>
        </p:txBody>
      </p:sp>
    </p:spTree>
  </p:cSld>
  <p:clrMapOvr>
    <a:masterClrMapping/>
  </p:clrMapOvr>
  <p:transition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056462-1024x768-Trave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Volando al viento mi chaqueta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53559-1024x768-the-open-do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71934" y="571480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Apenas tú cerrar la puerta</a:t>
            </a:r>
            <a:endParaRPr lang="en-U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90685-1024x768-first-kiss-wallpapers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642918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al verme tú me diste cariñosamente otro beso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987920-1024x768-love-love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100010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qué te amo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69022-1024x768-070112120844_91Eye-of-the-etern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64291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mundo ya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00496" y="142873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desaparece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572132" y="142873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el fondo de tus ojos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715140" y="242886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Oooooh</a:t>
            </a: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927866-1024x768-summer-rela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857232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verano es casi siempre azul</a:t>
            </a: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390731-1024x768-816754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714356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cambio hay luces y hay sombras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20193-1024x768-Dont-Leave-Me-Alone__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107154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puedes dejarme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71472" y="200024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bien piensas como retenerme</a:t>
            </a:r>
            <a:endParaRPr lang="en-U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909613-1024x768-22_1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785794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dulce momento la eternidad</a:t>
            </a:r>
          </a:p>
        </p:txBody>
      </p:sp>
    </p:spTree>
  </p:cSld>
  <p:clrMapOvr>
    <a:masterClrMapping/>
  </p:clrMapOvr>
  <p:transition advClick="0" advTm="5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55658-1024x768-P_S_-I-Love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785794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te amo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868" y="228599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te amo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072066" y="364331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 no lo sé</a:t>
            </a:r>
          </a:p>
        </p:txBody>
      </p:sp>
    </p:spTree>
  </p:cSld>
  <p:clrMapOvr>
    <a:masterClrMapping/>
  </p:clrMapOvr>
  <p:transition advClick="0" advTm="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arm5.staticflickr.com/4018/4500483157_a0bf5c526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785794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seguro que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4876" y="150017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dormiré</a:t>
            </a: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421938-1024x768-0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Volando al viento mi chaqueta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63231-1024x768-Open_the_Do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2066" y="1285860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Apenas tu cerrar la puerta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14612" y="2214554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Decías estás loco, más te amo, lo demás no importa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200453-1024x768-man05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71435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seguro que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643042" y="1500174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dormiré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948689-1024x768-Love-PhotoImpact-m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00364" y="71435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qué te amo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926096-1024x768-there-are-no-seven-wonders-of-the-world-in-the-eyes-of-a-child___there-are-seven-million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100010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mundo ya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178592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desaparece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715008" y="178592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el fondo de tus ojos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4.ytimg.com/vi/ZeBGbB8tiAk/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260</Words>
  <Application>Microsoft Office PowerPoint</Application>
  <PresentationFormat>Presentación en pantalla (4:3)</PresentationFormat>
  <Paragraphs>79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79</cp:revision>
  <dcterms:created xsi:type="dcterms:W3CDTF">2012-06-05T01:34:52Z</dcterms:created>
  <dcterms:modified xsi:type="dcterms:W3CDTF">2012-12-11T21:54:29Z</dcterms:modified>
</cp:coreProperties>
</file>