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8" r:id="rId4"/>
    <p:sldId id="260" r:id="rId5"/>
    <p:sldId id="259" r:id="rId6"/>
    <p:sldId id="258" r:id="rId7"/>
    <p:sldId id="263" r:id="rId8"/>
    <p:sldId id="262" r:id="rId9"/>
    <p:sldId id="261" r:id="rId10"/>
    <p:sldId id="265" r:id="rId11"/>
    <p:sldId id="264" r:id="rId12"/>
    <p:sldId id="269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10E10-68F4-4052-863A-5EAFF4A36831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9CA1B-88A9-4E1E-97BF-AF1A82094C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10E10-68F4-4052-863A-5EAFF4A36831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9CA1B-88A9-4E1E-97BF-AF1A82094C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10E10-68F4-4052-863A-5EAFF4A36831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9CA1B-88A9-4E1E-97BF-AF1A82094C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10E10-68F4-4052-863A-5EAFF4A36831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9CA1B-88A9-4E1E-97BF-AF1A82094C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10E10-68F4-4052-863A-5EAFF4A36831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9CA1B-88A9-4E1E-97BF-AF1A82094C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10E10-68F4-4052-863A-5EAFF4A36831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9CA1B-88A9-4E1E-97BF-AF1A82094C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10E10-68F4-4052-863A-5EAFF4A36831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9CA1B-88A9-4E1E-97BF-AF1A82094C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10E10-68F4-4052-863A-5EAFF4A36831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9CA1B-88A9-4E1E-97BF-AF1A82094C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10E10-68F4-4052-863A-5EAFF4A36831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9CA1B-88A9-4E1E-97BF-AF1A82094C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10E10-68F4-4052-863A-5EAFF4A36831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9CA1B-88A9-4E1E-97BF-AF1A82094C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10E10-68F4-4052-863A-5EAFF4A36831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9CA1B-88A9-4E1E-97BF-AF1A82094C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4D242A-5FBA-43DA-A9E1-978AE0B40B0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10E10-68F4-4052-863A-5EAFF4A36831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79CA1B-88A9-4E1E-97BF-AF1A82094C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481E8A8-52F6-41D5-9F61-540FEDED12E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gif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wnloads\TEXTURAS\JPEG\7764a3f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-1" y="0"/>
            <a:ext cx="9143999" cy="6857999"/>
          </a:xfrm>
          <a:prstGeom prst="rect">
            <a:avLst/>
          </a:prstGeom>
          <a:noFill/>
        </p:spPr>
      </p:pic>
      <p:pic>
        <p:nvPicPr>
          <p:cNvPr id="1028" name="Picture 4" descr="C:\Users\Usuario\Downloads\z4fccd2e5080f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5667375" cy="980728"/>
          </a:xfrm>
          <a:prstGeom prst="rect">
            <a:avLst/>
          </a:prstGeom>
          <a:noFill/>
        </p:spPr>
      </p:pic>
      <p:pic>
        <p:nvPicPr>
          <p:cNvPr id="1029" name="Picture 5" descr="C:\Users\Usuario\Downloads\14-4-2012\PNG MUJERES\4ef81cff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1196752"/>
            <a:ext cx="3240360" cy="3118885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z4fb3ee5b76e7a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5589240"/>
            <a:ext cx="1400175" cy="525016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z4fb3ef00c77c6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093296"/>
            <a:ext cx="1743075" cy="550540"/>
          </a:xfrm>
          <a:prstGeom prst="rect">
            <a:avLst/>
          </a:prstGeom>
          <a:noFill/>
        </p:spPr>
      </p:pic>
      <p:pic>
        <p:nvPicPr>
          <p:cNvPr id="1032" name="Picture 8" descr="C:\Users\Usuario\Downloads\z4fccd2f600f2f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1680" y="5517232"/>
            <a:ext cx="3571875" cy="597024"/>
          </a:xfrm>
          <a:prstGeom prst="rect">
            <a:avLst/>
          </a:prstGeom>
          <a:noFill/>
        </p:spPr>
      </p:pic>
      <p:pic>
        <p:nvPicPr>
          <p:cNvPr id="1034" name="Picture 10" descr="C:\Users\Usuario\Downloads\z4fccd31666acf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63688" y="6093296"/>
            <a:ext cx="2088232" cy="576064"/>
          </a:xfrm>
          <a:prstGeom prst="rect">
            <a:avLst/>
          </a:prstGeom>
          <a:noFill/>
        </p:spPr>
      </p:pic>
      <p:pic>
        <p:nvPicPr>
          <p:cNvPr id="1036" name="Picture 12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77050" y="5877272"/>
            <a:ext cx="2266950" cy="720850"/>
          </a:xfrm>
          <a:prstGeom prst="rect">
            <a:avLst/>
          </a:prstGeom>
          <a:noFill/>
        </p:spPr>
      </p:pic>
      <p:pic>
        <p:nvPicPr>
          <p:cNvPr id="1038" name="Picture 14" descr="www.leperledelcuore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948264" y="332656"/>
            <a:ext cx="1813173" cy="792858"/>
          </a:xfrm>
          <a:prstGeom prst="rect">
            <a:avLst/>
          </a:prstGeom>
          <a:noFill/>
        </p:spPr>
      </p:pic>
      <p:pic>
        <p:nvPicPr>
          <p:cNvPr id="2050" name="Picture 2" descr="C:\Users\Usuario\Downloads\gifs muy guapos\99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308304" y="1340768"/>
            <a:ext cx="1333500" cy="2209800"/>
          </a:xfrm>
          <a:prstGeom prst="rect">
            <a:avLst/>
          </a:prstGeom>
          <a:noFill/>
        </p:spPr>
      </p:pic>
      <p:pic>
        <p:nvPicPr>
          <p:cNvPr id="2051" name="Picture 3" descr="C:\Users\Usuario\Downloads\gifs muy guapos\99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980728"/>
            <a:ext cx="1333500" cy="2209800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diamond/>
    <p:sndAc>
      <p:stSnd>
        <p:snd r:embed="rId2" name="por el amor de una muj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wnloads\TEXTURAS\g42f8qc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0"/>
            <a:ext cx="5876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C:\Users\Usuario\Downloads\14-4-2012\Latas, tazas, bolsos, botellas, marcos gif y otros\2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6165304"/>
            <a:ext cx="4762500" cy="476250"/>
          </a:xfrm>
          <a:prstGeom prst="rect">
            <a:avLst/>
          </a:prstGeom>
          <a:noFill/>
        </p:spPr>
      </p:pic>
      <p:pic>
        <p:nvPicPr>
          <p:cNvPr id="3074" name="Picture 2" descr="C:\Users\Usuario\Downloads\gifs muy guapos\999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328" y="332656"/>
            <a:ext cx="1333500" cy="2209800"/>
          </a:xfrm>
          <a:prstGeom prst="rect">
            <a:avLst/>
          </a:prstGeom>
          <a:noFill/>
        </p:spPr>
      </p:pic>
      <p:pic>
        <p:nvPicPr>
          <p:cNvPr id="3075" name="Picture 3" descr="C:\Users\Usuario\Downloads\gifs muy guapos\999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60648"/>
            <a:ext cx="1333500" cy="2209800"/>
          </a:xfrm>
          <a:prstGeom prst="rect">
            <a:avLst/>
          </a:prstGeom>
          <a:noFill/>
        </p:spPr>
      </p:pic>
      <p:pic>
        <p:nvPicPr>
          <p:cNvPr id="3076" name="Picture 4" descr="C:\Users\Usuario\Downloads\gifs muy guapos\999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4648200"/>
            <a:ext cx="1333500" cy="2209800"/>
          </a:xfrm>
          <a:prstGeom prst="rect">
            <a:avLst/>
          </a:prstGeom>
          <a:noFill/>
        </p:spPr>
      </p:pic>
      <p:pic>
        <p:nvPicPr>
          <p:cNvPr id="3077" name="Picture 5" descr="C:\Users\Usuario\Downloads\gifs muy guapos\999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328" y="4648200"/>
            <a:ext cx="1333500" cy="2209800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6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C:\Users\Usuario\Downloads\TEXTURAS\tEXTURAS ESTRECHAS GIFS\tinnad38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3973624" y="1687624"/>
            <a:ext cx="1196752" cy="914400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0" y="5733256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Por el amor de una 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mujer, Jugué </a:t>
            </a: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con fuego sin 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saber, Que </a:t>
            </a: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era yo quien me 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quemaba, Bebí </a:t>
            </a: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en las fuentes del 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placer, Hasta </a:t>
            </a: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llegar a 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comprender, Que </a:t>
            </a: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no era a mí a quien amabas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sz="20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8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ownloads\14-4-2012\MUJERES Y HOMBRES JEPG\1ef9cbf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373216"/>
          </a:xfrm>
          <a:prstGeom prst="rect">
            <a:avLst/>
          </a:prstGeom>
          <a:noFill/>
        </p:spPr>
      </p:pic>
      <p:pic>
        <p:nvPicPr>
          <p:cNvPr id="3074" name="Picture 2" descr="C:\Users\Usuario\Downloads\TEXTURAS\tEXTURAS ESTRECHAS GIFS\tinnad11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3819291" y="1533290"/>
            <a:ext cx="1505421" cy="9143997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445224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solidFill>
                  <a:schemeClr val="bg1"/>
                </a:solidFill>
                <a:latin typeface="Arial Black" pitchFamily="34" charset="0"/>
              </a:rPr>
              <a:t>Por el amor de una </a:t>
            </a:r>
            <a:r>
              <a:rPr lang="es-ES" sz="2200" dirty="0" smtClean="0">
                <a:solidFill>
                  <a:schemeClr val="bg1"/>
                </a:solidFill>
                <a:latin typeface="Arial Black" pitchFamily="34" charset="0"/>
              </a:rPr>
              <a:t>mujer, He </a:t>
            </a:r>
            <a:r>
              <a:rPr lang="es-ES" sz="2200" dirty="0">
                <a:solidFill>
                  <a:schemeClr val="bg1"/>
                </a:solidFill>
                <a:latin typeface="Arial Black" pitchFamily="34" charset="0"/>
              </a:rPr>
              <a:t>dado todo cuanto </a:t>
            </a:r>
            <a:r>
              <a:rPr lang="es-ES" sz="2200" dirty="0" smtClean="0">
                <a:solidFill>
                  <a:schemeClr val="bg1"/>
                </a:solidFill>
                <a:latin typeface="Arial Black" pitchFamily="34" charset="0"/>
              </a:rPr>
              <a:t>fui, Lo </a:t>
            </a:r>
            <a:r>
              <a:rPr lang="es-ES" sz="2200" dirty="0">
                <a:solidFill>
                  <a:schemeClr val="bg1"/>
                </a:solidFill>
                <a:latin typeface="Arial Black" pitchFamily="34" charset="0"/>
              </a:rPr>
              <a:t>más hermoso de mi </a:t>
            </a:r>
            <a:r>
              <a:rPr lang="es-ES" sz="2200" dirty="0" smtClean="0">
                <a:solidFill>
                  <a:schemeClr val="bg1"/>
                </a:solidFill>
                <a:latin typeface="Arial Black" pitchFamily="34" charset="0"/>
              </a:rPr>
              <a:t>vida, Mas </a:t>
            </a:r>
            <a:r>
              <a:rPr lang="es-ES" sz="2200" dirty="0">
                <a:solidFill>
                  <a:schemeClr val="bg1"/>
                </a:solidFill>
                <a:latin typeface="Arial Black" pitchFamily="34" charset="0"/>
              </a:rPr>
              <a:t>ese tiempo que </a:t>
            </a:r>
            <a:r>
              <a:rPr lang="es-ES" sz="2200" dirty="0" smtClean="0">
                <a:solidFill>
                  <a:schemeClr val="bg1"/>
                </a:solidFill>
                <a:latin typeface="Arial Black" pitchFamily="34" charset="0"/>
              </a:rPr>
              <a:t>perdí, Ha </a:t>
            </a:r>
            <a:r>
              <a:rPr lang="es-ES" sz="2200" dirty="0">
                <a:solidFill>
                  <a:schemeClr val="bg1"/>
                </a:solidFill>
                <a:latin typeface="Arial Black" pitchFamily="34" charset="0"/>
              </a:rPr>
              <a:t>de servirme alguna </a:t>
            </a:r>
            <a:r>
              <a:rPr lang="es-ES" sz="2200" dirty="0" smtClean="0">
                <a:solidFill>
                  <a:schemeClr val="bg1"/>
                </a:solidFill>
                <a:latin typeface="Arial Black" pitchFamily="34" charset="0"/>
              </a:rPr>
              <a:t>vez, Cuando </a:t>
            </a:r>
            <a:r>
              <a:rPr lang="es-ES" sz="2200" dirty="0">
                <a:solidFill>
                  <a:schemeClr val="bg1"/>
                </a:solidFill>
                <a:latin typeface="Arial Black" pitchFamily="34" charset="0"/>
              </a:rPr>
              <a:t>se cure bien mi </a:t>
            </a:r>
            <a:r>
              <a:rPr lang="es-ES" sz="2200" dirty="0" smtClean="0">
                <a:solidFill>
                  <a:schemeClr val="bg1"/>
                </a:solidFill>
                <a:latin typeface="Arial Black" pitchFamily="34" charset="0"/>
              </a:rPr>
              <a:t>herida.</a:t>
            </a:r>
            <a:endParaRPr lang="es-ES" sz="22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3075" name="Picture 3" descr="C:\Users\Usuario\Downloads\14-4-2012\PNG MUJERES\4ef81cff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1628800"/>
            <a:ext cx="2019940" cy="1944216"/>
          </a:xfrm>
          <a:prstGeom prst="rect">
            <a:avLst/>
          </a:prstGeom>
          <a:noFill/>
        </p:spPr>
      </p:pic>
      <p:pic>
        <p:nvPicPr>
          <p:cNvPr id="3076" name="Picture 4" descr="C:\Users\Usuario\Downloads\14-4-2012\CORAZONES GIFS\crn94l5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692696"/>
            <a:ext cx="3168352" cy="3600400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ownloads\14-4-2012\MUJERES Y HOMBRES JEPG\1c4fa5b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301208"/>
          </a:xfrm>
          <a:prstGeom prst="rect">
            <a:avLst/>
          </a:prstGeom>
          <a:noFill/>
        </p:spPr>
      </p:pic>
      <p:pic>
        <p:nvPicPr>
          <p:cNvPr id="4098" name="Picture 2" descr="C:\Users\Usuario\Downloads\TEXTURAS\tEXTURAS ESTRECHAS GIFS\tinnad30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3793604" y="1507604"/>
            <a:ext cx="1556792" cy="9144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445224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 smtClean="0">
                <a:latin typeface="Arial Black" pitchFamily="34" charset="0"/>
              </a:rPr>
              <a:t>Todo, </a:t>
            </a:r>
            <a:r>
              <a:rPr lang="es-ES" sz="2200" dirty="0">
                <a:latin typeface="Arial Black" pitchFamily="34" charset="0"/>
              </a:rPr>
              <a:t>me </a:t>
            </a:r>
            <a:r>
              <a:rPr lang="es-ES" sz="2200" dirty="0" smtClean="0">
                <a:latin typeface="Arial Black" pitchFamily="34" charset="0"/>
              </a:rPr>
              <a:t>parece, </a:t>
            </a:r>
            <a:r>
              <a:rPr lang="es-ES" sz="2200" dirty="0">
                <a:latin typeface="Arial Black" pitchFamily="34" charset="0"/>
              </a:rPr>
              <a:t>como un </a:t>
            </a:r>
            <a:r>
              <a:rPr lang="es-ES" sz="2200" dirty="0" smtClean="0">
                <a:latin typeface="Arial Black" pitchFamily="34" charset="0"/>
              </a:rPr>
              <a:t>sueño,  todavía ,Pero </a:t>
            </a:r>
            <a:r>
              <a:rPr lang="es-ES" sz="2200" dirty="0">
                <a:latin typeface="Arial Black" pitchFamily="34" charset="0"/>
              </a:rPr>
              <a:t>sé que al </a:t>
            </a:r>
            <a:r>
              <a:rPr lang="es-ES" sz="2200" dirty="0" smtClean="0">
                <a:latin typeface="Arial Black" pitchFamily="34" charset="0"/>
              </a:rPr>
              <a:t>fin, Podre </a:t>
            </a:r>
            <a:r>
              <a:rPr lang="es-ES" sz="2200" dirty="0">
                <a:latin typeface="Arial Black" pitchFamily="34" charset="0"/>
              </a:rPr>
              <a:t>olvidar </a:t>
            </a:r>
            <a:r>
              <a:rPr lang="es-ES" sz="2200" dirty="0" smtClean="0">
                <a:latin typeface="Arial Black" pitchFamily="34" charset="0"/>
              </a:rPr>
              <a:t>un, día, Hoy, </a:t>
            </a:r>
            <a:r>
              <a:rPr lang="es-ES" sz="2200" dirty="0">
                <a:latin typeface="Arial Black" pitchFamily="34" charset="0"/>
              </a:rPr>
              <a:t>me siento </a:t>
            </a:r>
            <a:r>
              <a:rPr lang="es-ES" sz="2200" dirty="0" smtClean="0">
                <a:latin typeface="Arial Black" pitchFamily="34" charset="0"/>
              </a:rPr>
              <a:t>triste, Pero pronto, cantare, Y </a:t>
            </a:r>
            <a:r>
              <a:rPr lang="es-ES" sz="2200" dirty="0">
                <a:latin typeface="Arial Black" pitchFamily="34" charset="0"/>
              </a:rPr>
              <a:t>prometo no acordarme </a:t>
            </a:r>
            <a:r>
              <a:rPr lang="es-ES" sz="2200" dirty="0" smtClean="0">
                <a:latin typeface="Arial Black" pitchFamily="34" charset="0"/>
              </a:rPr>
              <a:t>nunca, del ayer.</a:t>
            </a:r>
            <a:endParaRPr lang="es-ES" sz="2200" dirty="0">
              <a:latin typeface="Arial Black" pitchFamily="34" charset="0"/>
            </a:endParaRPr>
          </a:p>
        </p:txBody>
      </p:sp>
      <p:pic>
        <p:nvPicPr>
          <p:cNvPr id="4099" name="Picture 3" descr="C:\Users\Usuario\Downloads\14-4-2012\Latas, tazas, bolsos, botellas, marcos gif y otros\2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4797152"/>
            <a:ext cx="4762500" cy="476250"/>
          </a:xfrm>
          <a:prstGeom prst="rect">
            <a:avLst/>
          </a:prstGeom>
          <a:noFill/>
        </p:spPr>
      </p:pic>
    </p:spTree>
  </p:cSld>
  <p:clrMapOvr>
    <a:masterClrMapping/>
  </p:clrMapOvr>
  <p:transition advTm="37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Users\Usuario\Downloads\TEXTURAS\tEXTURAS ESTRECHAS GIFS\tinnad38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H="1">
            <a:off x="3973624" y="1687624"/>
            <a:ext cx="1196752" cy="9144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589240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solidFill>
                  <a:schemeClr val="bg1"/>
                </a:solidFill>
                <a:latin typeface="Arial Black" pitchFamily="34" charset="0"/>
              </a:rPr>
              <a:t>Por el amor de una </a:t>
            </a:r>
            <a:r>
              <a:rPr lang="es-ES" sz="2200" dirty="0" smtClean="0">
                <a:solidFill>
                  <a:schemeClr val="bg1"/>
                </a:solidFill>
                <a:latin typeface="Arial Black" pitchFamily="34" charset="0"/>
              </a:rPr>
              <a:t>mujer, Llegue </a:t>
            </a:r>
            <a:r>
              <a:rPr lang="es-ES" sz="2200" dirty="0">
                <a:solidFill>
                  <a:schemeClr val="bg1"/>
                </a:solidFill>
                <a:latin typeface="Arial Black" pitchFamily="34" charset="0"/>
              </a:rPr>
              <a:t>a llorar, y a enloquecer, mientras que ella se </a:t>
            </a:r>
            <a:r>
              <a:rPr lang="es-ES" sz="2200" dirty="0" smtClean="0">
                <a:solidFill>
                  <a:schemeClr val="bg1"/>
                </a:solidFill>
                <a:latin typeface="Arial Black" pitchFamily="34" charset="0"/>
              </a:rPr>
              <a:t>reía, Rompí </a:t>
            </a:r>
            <a:r>
              <a:rPr lang="es-ES" sz="2200" dirty="0">
                <a:solidFill>
                  <a:schemeClr val="bg1"/>
                </a:solidFill>
                <a:latin typeface="Arial Black" pitchFamily="34" charset="0"/>
              </a:rPr>
              <a:t>en pedazos un cristal, deje mis venas </a:t>
            </a:r>
            <a:r>
              <a:rPr lang="es-ES" sz="2200" dirty="0" smtClean="0">
                <a:solidFill>
                  <a:schemeClr val="bg1"/>
                </a:solidFill>
                <a:latin typeface="Arial Black" pitchFamily="34" charset="0"/>
              </a:rPr>
              <a:t>desangrar, Pues </a:t>
            </a:r>
            <a:r>
              <a:rPr lang="es-ES" sz="2200" dirty="0">
                <a:solidFill>
                  <a:schemeClr val="bg1"/>
                </a:solidFill>
                <a:latin typeface="Arial Black" pitchFamily="34" charset="0"/>
              </a:rPr>
              <a:t>no sabía, lo que hacia.</a:t>
            </a:r>
          </a:p>
        </p:txBody>
      </p:sp>
      <p:pic>
        <p:nvPicPr>
          <p:cNvPr id="8198" name="Picture 6" descr="C:\Users\Usuario\Downloads\14-4-2012\MUJERES Y HOMBRES JEPG\794717monangegardien21041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5661248"/>
          </a:xfrm>
          <a:prstGeom prst="rect">
            <a:avLst/>
          </a:prstGeom>
          <a:noFill/>
        </p:spPr>
      </p:pic>
      <p:pic>
        <p:nvPicPr>
          <p:cNvPr id="8199" name="Picture 7" descr="C:\Users\Usuario\Downloads\14-4-2012\Latas, tazas, bolsos, botellas, marcos gif y otros\1215874723_8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3212976"/>
            <a:ext cx="685800" cy="1914525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wnloads\14-4-2012\MUJERES Y HOMBRES GIFS\tj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89240"/>
          </a:xfrm>
          <a:prstGeom prst="rect">
            <a:avLst/>
          </a:prstGeom>
          <a:noFill/>
        </p:spPr>
      </p:pic>
      <p:pic>
        <p:nvPicPr>
          <p:cNvPr id="9219" name="Picture 3" descr="C:\Users\Usuario\Downloads\TEXTURAS\tEXTURAS ESTRECHAS GIFS\tinnad18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3932116" y="1646112"/>
            <a:ext cx="1279773" cy="9144001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589240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solidFill>
                  <a:srgbClr val="FF0000"/>
                </a:solidFill>
                <a:latin typeface="Arial Black" pitchFamily="34" charset="0"/>
              </a:rPr>
              <a:t>Por el amor, de una </a:t>
            </a:r>
            <a:r>
              <a:rPr lang="es-ES" sz="2200" dirty="0" smtClean="0">
                <a:solidFill>
                  <a:srgbClr val="FF0000"/>
                </a:solidFill>
                <a:latin typeface="Arial Black" pitchFamily="34" charset="0"/>
              </a:rPr>
              <a:t>mujer, He </a:t>
            </a:r>
            <a:r>
              <a:rPr lang="es-ES" sz="2200" dirty="0">
                <a:solidFill>
                  <a:srgbClr val="FF0000"/>
                </a:solidFill>
                <a:latin typeface="Arial Black" pitchFamily="34" charset="0"/>
              </a:rPr>
              <a:t>dado todo cuanto </a:t>
            </a:r>
            <a:r>
              <a:rPr lang="es-ES" sz="2200" dirty="0" smtClean="0">
                <a:solidFill>
                  <a:srgbClr val="FF0000"/>
                </a:solidFill>
                <a:latin typeface="Arial Black" pitchFamily="34" charset="0"/>
              </a:rPr>
              <a:t>fui, Lo </a:t>
            </a:r>
            <a:r>
              <a:rPr lang="es-ES" sz="2200" dirty="0">
                <a:solidFill>
                  <a:srgbClr val="FF0000"/>
                </a:solidFill>
                <a:latin typeface="Arial Black" pitchFamily="34" charset="0"/>
              </a:rPr>
              <a:t>más hermoso de mi, </a:t>
            </a:r>
            <a:r>
              <a:rPr lang="es-ES" sz="2200" dirty="0" smtClean="0">
                <a:solidFill>
                  <a:srgbClr val="FF0000"/>
                </a:solidFill>
                <a:latin typeface="Arial Black" pitchFamily="34" charset="0"/>
              </a:rPr>
              <a:t>vida, Mas </a:t>
            </a:r>
            <a:r>
              <a:rPr lang="es-ES" sz="2200" dirty="0">
                <a:solidFill>
                  <a:srgbClr val="FF0000"/>
                </a:solidFill>
                <a:latin typeface="Arial Black" pitchFamily="34" charset="0"/>
              </a:rPr>
              <a:t>ese tiempo que </a:t>
            </a:r>
            <a:r>
              <a:rPr lang="es-ES" sz="2200" dirty="0" smtClean="0">
                <a:solidFill>
                  <a:srgbClr val="FF0000"/>
                </a:solidFill>
                <a:latin typeface="Arial Black" pitchFamily="34" charset="0"/>
              </a:rPr>
              <a:t>perdí, Ha </a:t>
            </a:r>
            <a:r>
              <a:rPr lang="es-ES" sz="2200" dirty="0">
                <a:solidFill>
                  <a:srgbClr val="FF0000"/>
                </a:solidFill>
                <a:latin typeface="Arial Black" pitchFamily="34" charset="0"/>
              </a:rPr>
              <a:t>de servirme alguna </a:t>
            </a:r>
            <a:r>
              <a:rPr lang="es-ES" sz="2200" dirty="0" smtClean="0">
                <a:solidFill>
                  <a:srgbClr val="FF0000"/>
                </a:solidFill>
                <a:latin typeface="Arial Black" pitchFamily="34" charset="0"/>
              </a:rPr>
              <a:t>vez, Cuando </a:t>
            </a:r>
            <a:r>
              <a:rPr lang="es-ES" sz="2200" dirty="0">
                <a:solidFill>
                  <a:srgbClr val="FF0000"/>
                </a:solidFill>
                <a:latin typeface="Arial Black" pitchFamily="34" charset="0"/>
              </a:rPr>
              <a:t>se cure bien mi, herida.</a:t>
            </a:r>
          </a:p>
        </p:txBody>
      </p:sp>
      <p:pic>
        <p:nvPicPr>
          <p:cNvPr id="1027" name="Picture 3" descr="C:\Users\Usuario\Downloads\PNG MUJERES\897539bd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260648"/>
            <a:ext cx="2016224" cy="1800200"/>
          </a:xfrm>
          <a:prstGeom prst="rect">
            <a:avLst/>
          </a:prstGeom>
          <a:noFill/>
        </p:spPr>
      </p:pic>
    </p:spTree>
  </p:cSld>
  <p:clrMapOvr>
    <a:masterClrMapping/>
  </p:clrMapOvr>
  <p:transition advTm="1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36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 descr="C:\Users\Usuario\Downloads\14-4-2012\PNG HOMBRES\2c00643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0"/>
            <a:ext cx="2915816" cy="5253037"/>
          </a:xfrm>
          <a:prstGeom prst="rect">
            <a:avLst/>
          </a:prstGeom>
          <a:noFill/>
        </p:spPr>
      </p:pic>
      <p:pic>
        <p:nvPicPr>
          <p:cNvPr id="10244" name="Picture 4" descr="C:\Users\Usuario\Downloads\TEXTURAS\tEXTURAS ESTRECHAS GIFS\untitled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301208"/>
            <a:ext cx="9144000" cy="155679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203848" y="5226784"/>
            <a:ext cx="594015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Todo, me parece, como un sueño, 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todavía, Pero </a:t>
            </a: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sé que al 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fin, Podre </a:t>
            </a: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olvidar un, 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día, Hoy</a:t>
            </a: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, me siento 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triste, Pero </a:t>
            </a: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pronto, 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cantare, y </a:t>
            </a: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prometo no acordarme nunca, del ayer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sz="20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38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6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 descr="C:\Users\Usuario\Downloads\14-4-2012\PNG HOMBRES\0_74587_2cab6fcb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260648"/>
            <a:ext cx="2259434" cy="5196408"/>
          </a:xfrm>
          <a:prstGeom prst="rect">
            <a:avLst/>
          </a:prstGeom>
          <a:noFill/>
        </p:spPr>
      </p:pic>
      <p:pic>
        <p:nvPicPr>
          <p:cNvPr id="11270" name="Picture 6" descr="C:\Users\Usuario\Downloads\TEXTURAS\JPEG\73c2dab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661248"/>
            <a:ext cx="9144000" cy="1196752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5733256"/>
            <a:ext cx="9144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100" dirty="0">
                <a:latin typeface="Arial Black" pitchFamily="34" charset="0"/>
              </a:rPr>
              <a:t>Por el amor de una </a:t>
            </a:r>
            <a:r>
              <a:rPr lang="es-ES" sz="2100" dirty="0" smtClean="0">
                <a:latin typeface="Arial Black" pitchFamily="34" charset="0"/>
              </a:rPr>
              <a:t>mujer, Llegue </a:t>
            </a:r>
            <a:r>
              <a:rPr lang="es-ES" sz="2100" dirty="0">
                <a:latin typeface="Arial Black" pitchFamily="34" charset="0"/>
              </a:rPr>
              <a:t>a llorar y a </a:t>
            </a:r>
            <a:r>
              <a:rPr lang="es-ES" sz="2100" dirty="0" smtClean="0">
                <a:latin typeface="Arial Black" pitchFamily="34" charset="0"/>
              </a:rPr>
              <a:t>enloquecer, </a:t>
            </a:r>
            <a:r>
              <a:rPr lang="es-ES" sz="2100" dirty="0">
                <a:latin typeface="Arial Black" pitchFamily="34" charset="0"/>
              </a:rPr>
              <a:t>mientras que ella se </a:t>
            </a:r>
            <a:r>
              <a:rPr lang="es-ES" sz="2100" dirty="0" smtClean="0">
                <a:latin typeface="Arial Black" pitchFamily="34" charset="0"/>
              </a:rPr>
              <a:t>reía, Rompí </a:t>
            </a:r>
            <a:r>
              <a:rPr lang="es-ES" sz="2100" dirty="0">
                <a:latin typeface="Arial Black" pitchFamily="34" charset="0"/>
              </a:rPr>
              <a:t>en pedazos un cristal, deje mis venas </a:t>
            </a:r>
            <a:r>
              <a:rPr lang="es-ES" sz="2100" dirty="0" smtClean="0">
                <a:latin typeface="Arial Black" pitchFamily="34" charset="0"/>
              </a:rPr>
              <a:t>desangrar, Pues </a:t>
            </a:r>
            <a:r>
              <a:rPr lang="es-ES" sz="2100" dirty="0">
                <a:latin typeface="Arial Black" pitchFamily="34" charset="0"/>
              </a:rPr>
              <a:t>no sabía, no sabía, lo que hacia</a:t>
            </a:r>
            <a:r>
              <a:rPr lang="es-ES" sz="2100" dirty="0" smtClean="0">
                <a:latin typeface="Arial Black" pitchFamily="34" charset="0"/>
              </a:rPr>
              <a:t>.</a:t>
            </a:r>
            <a:endParaRPr lang="es-ES" sz="21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8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ownloads\14-4-2012\CORAZONES GIFS\36579d7c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89240"/>
          </a:xfrm>
          <a:prstGeom prst="rect">
            <a:avLst/>
          </a:prstGeom>
          <a:noFill/>
        </p:spPr>
      </p:pic>
      <p:pic>
        <p:nvPicPr>
          <p:cNvPr id="12291" name="Picture 3" descr="C:\Users\Usuario\Downloads\TEXTURAS\tEXTURAS ESTRECHAS GIFS\tinnad18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3937620" y="1651620"/>
            <a:ext cx="1268760" cy="9144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589240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solidFill>
                  <a:schemeClr val="bg1"/>
                </a:solidFill>
                <a:latin typeface="Arial Black" pitchFamily="34" charset="0"/>
              </a:rPr>
              <a:t>Por el amor de una </a:t>
            </a:r>
            <a:r>
              <a:rPr lang="es-ES" sz="2200" dirty="0" smtClean="0">
                <a:solidFill>
                  <a:schemeClr val="bg1"/>
                </a:solidFill>
                <a:latin typeface="Arial Black" pitchFamily="34" charset="0"/>
              </a:rPr>
              <a:t>mujer, He </a:t>
            </a:r>
            <a:r>
              <a:rPr lang="es-ES" sz="2200" dirty="0">
                <a:solidFill>
                  <a:schemeClr val="bg1"/>
                </a:solidFill>
                <a:latin typeface="Arial Black" pitchFamily="34" charset="0"/>
              </a:rPr>
              <a:t>dado todo cuanto </a:t>
            </a:r>
            <a:r>
              <a:rPr lang="es-ES" sz="2200" dirty="0" smtClean="0">
                <a:solidFill>
                  <a:schemeClr val="bg1"/>
                </a:solidFill>
                <a:latin typeface="Arial Black" pitchFamily="34" charset="0"/>
              </a:rPr>
              <a:t>fui, Lo </a:t>
            </a:r>
            <a:r>
              <a:rPr lang="es-ES" sz="2200" dirty="0">
                <a:solidFill>
                  <a:schemeClr val="bg1"/>
                </a:solidFill>
                <a:latin typeface="Arial Black" pitchFamily="34" charset="0"/>
              </a:rPr>
              <a:t>más hermoso de mi, </a:t>
            </a:r>
            <a:r>
              <a:rPr lang="es-ES" sz="2200" dirty="0" smtClean="0">
                <a:solidFill>
                  <a:schemeClr val="bg1"/>
                </a:solidFill>
                <a:latin typeface="Arial Black" pitchFamily="34" charset="0"/>
              </a:rPr>
              <a:t>vida, Mas </a:t>
            </a:r>
            <a:r>
              <a:rPr lang="es-ES" sz="2200" dirty="0">
                <a:solidFill>
                  <a:schemeClr val="bg1"/>
                </a:solidFill>
                <a:latin typeface="Arial Black" pitchFamily="34" charset="0"/>
              </a:rPr>
              <a:t>ese tiempo que </a:t>
            </a:r>
            <a:r>
              <a:rPr lang="es-ES" sz="2200" dirty="0" smtClean="0">
                <a:solidFill>
                  <a:schemeClr val="bg1"/>
                </a:solidFill>
                <a:latin typeface="Arial Black" pitchFamily="34" charset="0"/>
              </a:rPr>
              <a:t>perdí, Ha </a:t>
            </a:r>
            <a:r>
              <a:rPr lang="es-ES" sz="2200" dirty="0">
                <a:solidFill>
                  <a:schemeClr val="bg1"/>
                </a:solidFill>
                <a:latin typeface="Arial Black" pitchFamily="34" charset="0"/>
              </a:rPr>
              <a:t>de servirme alguna </a:t>
            </a:r>
            <a:r>
              <a:rPr lang="es-ES" sz="2200" dirty="0" smtClean="0">
                <a:solidFill>
                  <a:schemeClr val="bg1"/>
                </a:solidFill>
                <a:latin typeface="Arial Black" pitchFamily="34" charset="0"/>
              </a:rPr>
              <a:t>vez, Cuando </a:t>
            </a:r>
            <a:r>
              <a:rPr lang="es-ES" sz="2200" dirty="0">
                <a:solidFill>
                  <a:schemeClr val="bg1"/>
                </a:solidFill>
                <a:latin typeface="Arial Black" pitchFamily="34" charset="0"/>
              </a:rPr>
              <a:t>se cure bien, mi herida.</a:t>
            </a:r>
          </a:p>
        </p:txBody>
      </p:sp>
      <p:pic>
        <p:nvPicPr>
          <p:cNvPr id="12293" name="Picture 5" descr="C:\Users\Usuario\Downloads\14-4-2012\PNG HOMBRES\0_852bf_8ead8f80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188640"/>
            <a:ext cx="3109590" cy="5047208"/>
          </a:xfrm>
          <a:prstGeom prst="rect">
            <a:avLst/>
          </a:prstGeom>
          <a:noFill/>
        </p:spPr>
      </p:pic>
    </p:spTree>
  </p:cSld>
  <p:clrMapOvr>
    <a:masterClrMapping/>
  </p:clrMapOvr>
  <p:transition advTm="2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391</Words>
  <Application>Microsoft Office PowerPoint</Application>
  <PresentationFormat>Presentación en pantalla (4:3)</PresentationFormat>
  <Paragraphs>36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19</cp:revision>
  <dcterms:created xsi:type="dcterms:W3CDTF">2012-06-04T15:25:20Z</dcterms:created>
  <dcterms:modified xsi:type="dcterms:W3CDTF">2012-10-30T15:03:53Z</dcterms:modified>
</cp:coreProperties>
</file>