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58" r:id="rId13"/>
    <p:sldId id="272" r:id="rId14"/>
    <p:sldId id="271" r:id="rId15"/>
    <p:sldId id="270" r:id="rId16"/>
    <p:sldId id="268" r:id="rId17"/>
    <p:sldId id="279" r:id="rId18"/>
    <p:sldId id="278" r:id="rId19"/>
    <p:sldId id="277" r:id="rId20"/>
    <p:sldId id="280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NF19lCwQiY4U73ihFrwsg==" hashData="2jxoq3PlaDPH6U6b4Mn5/BD6Pu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362B1-39FA-4869-9206-4E5B2CDA6395}" type="datetimeFigureOut">
              <a:rPr lang="es-ES" smtClean="0"/>
              <a:t>17/05/2013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10959-7A4A-4ADC-A08F-316994DED6F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10959-7A4A-4ADC-A08F-316994DED6FE}" type="slidenum">
              <a:rPr lang="es-ES" smtClean="0"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FFAEC3-1A39-4A12-A0A1-C757CBF8050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96F28-8192-4714-93C1-85E615CA8AE9}" type="datetimeFigureOut">
              <a:rPr lang="es-ES" smtClean="0"/>
              <a:pPr/>
              <a:t>17/05/2013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D8F65-24D0-430F-ADC3-E1F8AD8962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C0CBC-BE2F-4560-8C29-901E19BC75D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12" Type="http://schemas.openxmlformats.org/officeDocument/2006/relationships/image" Target="../media/image2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5" Type="http://schemas.openxmlformats.org/officeDocument/2006/relationships/image" Target="../media/image19.gif"/><Relationship Id="rId15" Type="http://schemas.openxmlformats.org/officeDocument/2006/relationships/image" Target="../media/image29.png"/><Relationship Id="rId10" Type="http://schemas.openxmlformats.org/officeDocument/2006/relationships/image" Target="../media/image24.gif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18.png"/><Relationship Id="rId7" Type="http://schemas.openxmlformats.org/officeDocument/2006/relationships/image" Target="../media/image3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10" Type="http://schemas.openxmlformats.org/officeDocument/2006/relationships/image" Target="../media/image37.png"/><Relationship Id="rId4" Type="http://schemas.openxmlformats.org/officeDocument/2006/relationships/image" Target="../media/image31.gif"/><Relationship Id="rId9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image" Target="../media/image38.gif"/><Relationship Id="rId3" Type="http://schemas.openxmlformats.org/officeDocument/2006/relationships/image" Target="../media/image16.jpeg"/><Relationship Id="rId7" Type="http://schemas.openxmlformats.org/officeDocument/2006/relationships/image" Target="../media/image22.gif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11" Type="http://schemas.openxmlformats.org/officeDocument/2006/relationships/image" Target="../media/image17.gif"/><Relationship Id="rId5" Type="http://schemas.openxmlformats.org/officeDocument/2006/relationships/image" Target="../media/image20.gif"/><Relationship Id="rId15" Type="http://schemas.openxmlformats.org/officeDocument/2006/relationships/image" Target="../media/image29.png"/><Relationship Id="rId10" Type="http://schemas.openxmlformats.org/officeDocument/2006/relationships/image" Target="../media/image25.gif"/><Relationship Id="rId4" Type="http://schemas.openxmlformats.org/officeDocument/2006/relationships/image" Target="../media/image19.gif"/><Relationship Id="rId9" Type="http://schemas.openxmlformats.org/officeDocument/2006/relationships/image" Target="../media/image24.gif"/><Relationship Id="rId14" Type="http://schemas.openxmlformats.org/officeDocument/2006/relationships/image" Target="../media/image39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47.gif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831252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  <p:pic>
        <p:nvPicPr>
          <p:cNvPr id="1331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573016"/>
            <a:ext cx="7402852" cy="864096"/>
          </a:xfrm>
          <a:prstGeom prst="rect">
            <a:avLst/>
          </a:prstGeom>
          <a:noFill/>
        </p:spPr>
      </p:pic>
      <p:pic>
        <p:nvPicPr>
          <p:cNvPr id="1332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869160"/>
            <a:ext cx="8074569" cy="792088"/>
          </a:xfrm>
          <a:prstGeom prst="rect">
            <a:avLst/>
          </a:prstGeom>
          <a:noFill/>
        </p:spPr>
      </p:pic>
      <p:pic>
        <p:nvPicPr>
          <p:cNvPr id="13324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0"/>
            <a:ext cx="4981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05 los mismos- pon una cinta en el viejo robl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35e18a3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ultimisimo\0_807e6_ad9cb6dd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5661248"/>
            <a:ext cx="1371600" cy="381001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661248"/>
            <a:ext cx="5438775" cy="381001"/>
          </a:xfrm>
          <a:prstGeom prst="rect">
            <a:avLst/>
          </a:prstGeom>
          <a:noFill/>
        </p:spPr>
      </p:pic>
      <p:pic>
        <p:nvPicPr>
          <p:cNvPr id="2058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62725" y="5661248"/>
            <a:ext cx="2581275" cy="381001"/>
          </a:xfrm>
          <a:prstGeom prst="rect">
            <a:avLst/>
          </a:prstGeom>
          <a:noFill/>
        </p:spPr>
      </p:pic>
      <p:pic>
        <p:nvPicPr>
          <p:cNvPr id="2060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6093296"/>
            <a:ext cx="4619625" cy="381001"/>
          </a:xfrm>
          <a:prstGeom prst="rect">
            <a:avLst/>
          </a:prstGeom>
          <a:noFill/>
        </p:spPr>
      </p:pic>
      <p:pic>
        <p:nvPicPr>
          <p:cNvPr id="2062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6093296"/>
            <a:ext cx="3571875" cy="381001"/>
          </a:xfrm>
          <a:prstGeom prst="rect">
            <a:avLst/>
          </a:prstGeom>
          <a:noFill/>
        </p:spPr>
      </p:pic>
      <p:pic>
        <p:nvPicPr>
          <p:cNvPr id="2064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6093296"/>
            <a:ext cx="1028700" cy="381001"/>
          </a:xfrm>
          <a:prstGeom prst="rect">
            <a:avLst/>
          </a:prstGeom>
          <a:noFill/>
        </p:spPr>
      </p:pic>
      <p:pic>
        <p:nvPicPr>
          <p:cNvPr id="2066" name="Picture 18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6476999"/>
            <a:ext cx="4352925" cy="381001"/>
          </a:xfrm>
          <a:prstGeom prst="rect">
            <a:avLst/>
          </a:prstGeom>
          <a:noFill/>
        </p:spPr>
      </p:pic>
      <p:pic>
        <p:nvPicPr>
          <p:cNvPr id="2068" name="Picture 20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6476999"/>
            <a:ext cx="43243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ttp://farm6.staticflickr.com/5048/5241621531_b645d22365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1" name="Picture 9" descr="C:\Users\Usuario\Downloads\ed0ef66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90256"/>
            <a:ext cx="2267744" cy="2267744"/>
          </a:xfrm>
          <a:prstGeom prst="rect">
            <a:avLst/>
          </a:prstGeom>
          <a:noFill/>
        </p:spPr>
      </p:pic>
      <p:sp>
        <p:nvSpPr>
          <p:cNvPr id="3083" name="AutoShape 11" descr="data:image/jpeg;base64,/9j/4AAQSkZJRgABAQAAAQABAAD/2wCEAAkGBwgHBgkIBwgKCgkLDRYPDQwMDRsUFRAWIB0iIiAdHx8kKDQsJCYxJx8fLT0tMTU3Ojo6Iys/RD84QzQ5OjcBCgoKDQwNGg8PGjclHyU3Nzc3Nzc3Nzc3Nzc3Nzc3Nzc3Nzc3Nzc3Nzc3Nzc3Nzc3Nzc3Nzc3Nzc3Nzc3Nzc3N//AABEIAEgAhgMBIgACEQEDEQH/xAAcAAACAgMBAQAAAAAAAAAAAAAABgUHAQMEAgj/xAA8EAACAQMCBAMHAQQJBQAAAAABAgMABBEFEgYTITFBUWEHFCJxgZGhFSMyM9EkQkOxssHC4fA1U2Jygv/EABkBAAMBAQEAAAAAAAAAAAAAAAACAwEEBf/EACcRAAIBAwMEAQUBAAAAAAAAAAABAgMEERIhMRMUQVGRQmGhsdEj/9oADAMBAAIRAxEAPwC8aKKieJtaTQdLa7aIzSMwjiiBxvc+Z8BgEn0FAErkDua5ZdTsIW2y3tsjeTSqP86reWPWOJYxNqWqSRwt191tsxovp06n61zx8KaXFDJJPEjFD1Mz9/XwrNSRmS04b60m/g3UD/8ArIDW8EHsQa+cpJHsrt7iyzGELMFU4BGe2PxTH+pyzTLIk0kfLQANG5ViTg9x18q6KdJVFsyNSq6fKLroqmRxRqFlzP6fMqIu4GaY5fucKDnJ6fkela73ii9lnkFxK5UKp3lyp9DhfDPQnwqitHnkXuNspF1UVUGm8bXOmrFKZpZlmQ4jmkLBcdcjPWpVPaO+CZY+X8RX9zPbGf8AFSu1mnhGq4WMtMsqikSx4+jnz8IYDudhBqVh4ysW/iIV+RpXb1F4GVxTfkZqKh4uJNNkH8Yr81/lXPd8XaZaKXm5+zdtDLHkE0nSn6G6sPYwUUqpx3pDyyIqXX7P94mLA+hz1+lTml6vYarHvsLlZem4p1V1Hqp6j60soSjyhozjLg7qKKKUYgOLSzDS7U7jDdX6RShXZCV2se6kEdgaXuOtDtrKzsprI3If3pVIkupJFIPf4XYjtnr3p6ntobhommjDmFxJGT/VbBGR9CaX+PCo0uEtjImBXPng0ALVjYXTkRYnlPXCAkAePp51IJoe1JGayeMEZYlKYDKqX9l2DSCQ9T3OF/lXRLdxyW10sUiuyK6vg/unr0NAFS8Q20UFvOICSGG0kDoPH+VIN8vOuC4kZSIYug8SVFWlCker6ZLaPI+w3hDFT1GFI6Z6eBqrGtJrzU4rOF0UyrDHubOB4ZPTt2+9NF7MxrElkkrawgsoFXXbm/0+8aZdsbb1BiyNx7eHxVHXUt1bRzvbarcvy92AZSfxTJ7UlVtRszEQdsD7sN2OaX5biExXRxgyK+SQBnJJzWJzxsM9HnByLq+qlXb3rKqM4eNWyPqK514ouuZiWC1kJbqxiGT9sURHdaEjxjNT3Gug6fY8M6Ve2VmIp5ni5knmDGSfyM0yrVE+WZKlTxsiNh4xe2d0FnF3wdpIHT6+tdsHG/MYL7qcnyk/2qI1CzjibSSCmLiKNmGzzIznJ9fDFduo6VZwSq0XKUi2EnwnOW3gH8E1VXNX2QdtSe7RIRcbxE9Y9o8+pqQg4wtSoZpwFPiVODS5d6JYxaJpV4j/ALS6MwkJHT4D0xXBFbWhBjkZVXBx369j506uarQvb0lwWDBxVaMu1LmAA+LRgYqc4V1YRavZNbagj8yZUePm5JDNjHr3zVR6fZWDTFb5ykJx8UJyenoc+n5qf0aOzteK9H/Tp2e0S7jYNIw3H4xnyz1z2FLO4k1ho2NCPKZ9OCis0VzHQFVx7b5pIdBsNjEf0ok49EJqx6rH27STQaJp1zEhZY7oh+uAoK4z/l9aAICz1HBtILiYyFlcq49APzXTc38Hu7CGdowQTnDHP2quU16HmpLJb5ZBjp2I8qyuvQ5w0ZK9sE96zSzcr0SvvPIt5YJ3lDumXBPie9Lt+xhlg2bxzLZN20Zz1Ph9BW25122ZCY7PLebOSM/LxrvisPeBbmcDmC0hPcrgHd06VelTc8pEatVQxKTIC6uC8iBGfdjDbh3rwGk3kbmxjrk00/olswLM0HTvu5h/11uGi2Y6EQ98dIwev/0TVlazwRd3TFGFhyGU9P2bVs1Pk/p1ry5N8hCkjeDgYx1AOR38aapIdJtonkeKzVIVBdjCvQ/bvWnSdZ0u9nMFuFSQ/uhogu7HlWdqs7zG7p4yoCk212TYpJCYI9fSty2lw/xLFIT0/qEk09SyxxuMzJH8PXJFZS8QqGiLSnH9mC3h6CmdtCK3kT7uXiInHTLl7aJBHM2zIAKOcAn1AxXkaNqBZVFqzDPy8vP5U6e+RsdpjkY+Spj+/FabnUWt4WeK2C7QT8b5J6HwGf7655wgl/mnL9fJiuqjfCQrpw7qgjJeCONQSdzSqMZx6+lden6VcxXVs5dAsMwbIbuNwNadI1K/uL2aO7uOaGXmIWGQvXHw9sd/xU0pfecHccjsuK23oOS1TfwPUuJwek+laKwvYUVE6zNJ/tCn5EVmXWN4XLqyse56eHj404Utcc8P3OvadEtjIiXUEm9eYcKwPcZwceFUpPTNNiVE3FpFZS6fw5dEmfTIEJ8VTb+VxXM/CnC0nUROh/8AGaT/AHrfcaZq1jJNHqek6hAkRAaaGMuhHfIZcjHn9jXCl/AzEJKDjv6GvSj0pvg8yXVprk9x8H8NRvzcSTBeux5Dg/zri1AXM+rymzEYzEpII6Abmx410w3IksXtYmCR/FGQUAOO3l1+feuAvJDflIMZW3QbmY9stU6mtQehYfjyDae7efsB03UpVKyGIKc52nOR8sGs/pd3/a3ErfJSD9815aW+5yze+ssaKwMSDO4571vE0su7ZczylRlhH4faoRlc/Wk/n+iZf0L8IgdUtWuNSg01SyIE5srsScd+p9AAfvS9dCOC7EltJzFRxhsYzipK/wBQjk1OaWCXmhoOWH3Z8/H/AJ3rVY6LqesF10jTbm7aIBpRAhfZnOM488GuepJuTb/B6tGOKaT5HK3aCOYciCOHKnO1cnw+XnXqWcPEDI5bp13H08u1WJo/svsGgguNTvb2SRo1LQpiJVyM4PQt0+dM1hwVw3YBeRpNuzL2ecGZh9XJNVU6MXnTl+2cvayfLKTs45ryTZY289yfFbeJpP8ACDUbxVLNpUjade2U8N00YcIU6hT2P4NfTkcaRqEjUKo7KowBWdoJzjrWzupSWMFIWsIvJRPs74EHEMn6jPz7bTEh5UTqArSybstgMD8I7Z8was/S+AtA02eOdLeSeaNgyvPIWwR2OBgfimiioKUksJnQ4xby0FFFFKMFFFFAGMVwahomlan/ANQ060uT4GWFWI+RIyKzRQDWSAuvZxw1MxaO1ntyf+zcOAPoSR+K0RezLQUnMsj3s2VClXmAGASR2APiaKKfqT9idOHOCYtOD+HbTby9ItXK9mmTmkfItmplIYkj5aRoseMbQoAx8qKKVtvkZJLgS5vZJwTLK0g0hoi3cRXMqj7bulM2haFpnD9kLPR7OO2gzuIXJLnzYnqT6miisNJKiiigAooooAKKKKACiiigD//Z"/>
          <p:cNvSpPr>
            <a:spLocks noChangeAspect="1" noChangeArrowheads="1"/>
          </p:cNvSpPr>
          <p:nvPr/>
        </p:nvSpPr>
        <p:spPr bwMode="auto">
          <a:xfrm>
            <a:off x="63500" y="-136525"/>
            <a:ext cx="1276350" cy="685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5" name="AutoShape 13" descr="data:image/jpeg;base64,/9j/4AAQSkZJRgABAQAAAQABAAD/2wCEAAkGBwgHBgkIBwgKCgkLDRYPDQwMDRsUFRAWIB0iIiAdHx8kKDQsJCYxJx8fLT0tMTU3Ojo6Iys/RD84QzQ5OjcBCgoKDQwNGg8PGjclHyU3Nzc3Nzc3Nzc3Nzc3Nzc3Nzc3Nzc3Nzc3Nzc3Nzc3Nzc3Nzc3Nzc3Nzc3Nzc3Nzc3N//AABEIAEgAhgMBIgACEQEDEQH/xAAcAAACAgMBAQAAAAAAAAAAAAAABgUHAQMEAgj/xAA8EAACAQMCBAMHAQQJBQAAAAABAgMABBEFEgYTITFBUWEHFCJxgZGhFSMyM9EkQkOxssHC4fA1U2Jygv/EABkBAAMBAQEAAAAAAAAAAAAAAAACAwEEBf/EACcRAAIBAwMEAQUBAAAAAAAAAAABAgMEERIhMRMUQVGRQmGhsdEj/9oADAMBAAIRAxEAPwC8aKKieJtaTQdLa7aIzSMwjiiBxvc+Z8BgEn0FAErkDua5ZdTsIW2y3tsjeTSqP86reWPWOJYxNqWqSRwt191tsxovp06n61zx8KaXFDJJPEjFD1Mz9/XwrNSRmS04b60m/g3UD/8ArIDW8EHsQa+cpJHsrt7iyzGELMFU4BGe2PxTH+pyzTLIk0kfLQANG5ViTg9x18q6KdJVFsyNSq6fKLroqmRxRqFlzP6fMqIu4GaY5fucKDnJ6fkela73ii9lnkFxK5UKp3lyp9DhfDPQnwqitHnkXuNspF1UVUGm8bXOmrFKZpZlmQ4jmkLBcdcjPWpVPaO+CZY+X8RX9zPbGf8AFSu1mnhGq4WMtMsqikSx4+jnz8IYDudhBqVh4ysW/iIV+RpXb1F4GVxTfkZqKh4uJNNkH8Yr81/lXPd8XaZaKXm5+zdtDLHkE0nSn6G6sPYwUUqpx3pDyyIqXX7P94mLA+hz1+lTml6vYarHvsLlZem4p1V1Hqp6j60soSjyhozjLg7qKKKUYgOLSzDS7U7jDdX6RShXZCV2se6kEdgaXuOtDtrKzsprI3If3pVIkupJFIPf4XYjtnr3p6ntobhommjDmFxJGT/VbBGR9CaX+PCo0uEtjImBXPng0ALVjYXTkRYnlPXCAkAePp51IJoe1JGayeMEZYlKYDKqX9l2DSCQ9T3OF/lXRLdxyW10sUiuyK6vg/unr0NAFS8Q20UFvOICSGG0kDoPH+VIN8vOuC4kZSIYug8SVFWlCker6ZLaPI+w3hDFT1GFI6Z6eBqrGtJrzU4rOF0UyrDHubOB4ZPTt2+9NF7MxrElkkrawgsoFXXbm/0+8aZdsbb1BiyNx7eHxVHXUt1bRzvbarcvy92AZSfxTJ7UlVtRszEQdsD7sN2OaX5biExXRxgyK+SQBnJJzWJzxsM9HnByLq+qlXb3rKqM4eNWyPqK514ouuZiWC1kJbqxiGT9sURHdaEjxjNT3Gug6fY8M6Ve2VmIp5ni5knmDGSfyM0yrVE+WZKlTxsiNh4xe2d0FnF3wdpIHT6+tdsHG/MYL7qcnyk/2qI1CzjibSSCmLiKNmGzzIznJ9fDFduo6VZwSq0XKUi2EnwnOW3gH8E1VXNX2QdtSe7RIRcbxE9Y9o8+pqQg4wtSoZpwFPiVODS5d6JYxaJpV4j/ALS6MwkJHT4D0xXBFbWhBjkZVXBx369j506uarQvb0lwWDBxVaMu1LmAA+LRgYqc4V1YRavZNbagj8yZUePm5JDNjHr3zVR6fZWDTFb5ykJx8UJyenoc+n5qf0aOzteK9H/Tp2e0S7jYNIw3H4xnyz1z2FLO4k1ho2NCPKZ9OCis0VzHQFVx7b5pIdBsNjEf0ok49EJqx6rH27STQaJp1zEhZY7oh+uAoK4z/l9aAICz1HBtILiYyFlcq49APzXTc38Hu7CGdowQTnDHP2quU16HmpLJb5ZBjp2I8qyuvQ5w0ZK9sE96zSzcr0SvvPIt5YJ3lDumXBPie9Lt+xhlg2bxzLZN20Zz1Ph9BW25122ZCY7PLebOSM/LxrvisPeBbmcDmC0hPcrgHd06VelTc8pEatVQxKTIC6uC8iBGfdjDbh3rwGk3kbmxjrk00/olswLM0HTvu5h/11uGi2Y6EQ98dIwev/0TVlazwRd3TFGFhyGU9P2bVs1Pk/p1ry5N8hCkjeDgYx1AOR38aapIdJtonkeKzVIVBdjCvQ/bvWnSdZ0u9nMFuFSQ/uhogu7HlWdqs7zG7p4yoCk212TYpJCYI9fSty2lw/xLFIT0/qEk09SyxxuMzJH8PXJFZS8QqGiLSnH9mC3h6CmdtCK3kT7uXiInHTLl7aJBHM2zIAKOcAn1AxXkaNqBZVFqzDPy8vP5U6e+RsdpjkY+Spj+/FabnUWt4WeK2C7QT8b5J6HwGf7655wgl/mnL9fJiuqjfCQrpw7qgjJeCONQSdzSqMZx6+lden6VcxXVs5dAsMwbIbuNwNadI1K/uL2aO7uOaGXmIWGQvXHw9sd/xU0pfecHccjsuK23oOS1TfwPUuJwek+laKwvYUVE6zNJ/tCn5EVmXWN4XLqyse56eHj404Utcc8P3OvadEtjIiXUEm9eYcKwPcZwceFUpPTNNiVE3FpFZS6fw5dEmfTIEJ8VTb+VxXM/CnC0nUROh/8AGaT/AHrfcaZq1jJNHqek6hAkRAaaGMuhHfIZcjHn9jXCl/AzEJKDjv6GvSj0pvg8yXVprk9x8H8NRvzcSTBeux5Dg/zri1AXM+rymzEYzEpII6Abmx410w3IksXtYmCR/FGQUAOO3l1+feuAvJDflIMZW3QbmY9stU6mtQehYfjyDae7efsB03UpVKyGIKc52nOR8sGs/pd3/a3ErfJSD9815aW+5yze+ssaKwMSDO4571vE0su7ZczylRlhH4faoRlc/Wk/n+iZf0L8IgdUtWuNSg01SyIE5srsScd+p9AAfvS9dCOC7EltJzFRxhsYzipK/wBQjk1OaWCXmhoOWH3Z8/H/AJ3rVY6LqesF10jTbm7aIBpRAhfZnOM488GuepJuTb/B6tGOKaT5HK3aCOYciCOHKnO1cnw+XnXqWcPEDI5bp13H08u1WJo/svsGgguNTvb2SRo1LQpiJVyM4PQt0+dM1hwVw3YBeRpNuzL2ecGZh9XJNVU6MXnTl+2cvayfLKTs45ryTZY289yfFbeJpP8ACDUbxVLNpUjade2U8N00YcIU6hT2P4NfTkcaRqEjUKo7KowBWdoJzjrWzupSWMFIWsIvJRPs74EHEMn6jPz7bTEh5UTqArSybstgMD8I7Z8was/S+AtA02eOdLeSeaNgyvPIWwR2OBgfimiioKUksJnQ4xby0FFFFKMFFFFAGMVwahomlan/ANQ060uT4GWFWI+RIyKzRQDWSAuvZxw1MxaO1ntyf+zcOAPoSR+K0RezLQUnMsj3s2VClXmAGASR2APiaKKfqT9idOHOCYtOD+HbTby9ItXK9mmTmkfItmplIYkj5aRoseMbQoAx8qKKVtvkZJLgS5vZJwTLK0g0hoi3cRXMqj7bulM2haFpnD9kLPR7OO2gzuIXJLnzYnqT6miisNJKiiigAooooAKKKKACiiigD//Z"/>
          <p:cNvSpPr>
            <a:spLocks noChangeAspect="1" noChangeArrowheads="1"/>
          </p:cNvSpPr>
          <p:nvPr/>
        </p:nvSpPr>
        <p:spPr bwMode="auto">
          <a:xfrm>
            <a:off x="63500" y="-136525"/>
            <a:ext cx="1276350" cy="685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88" name="Picture 16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450428"/>
            <a:ext cx="3394050" cy="3407572"/>
          </a:xfrm>
          <a:prstGeom prst="rect">
            <a:avLst/>
          </a:prstGeom>
          <a:noFill/>
        </p:spPr>
      </p:pic>
      <p:pic>
        <p:nvPicPr>
          <p:cNvPr id="3092" name="Picture 2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6775" y="188640"/>
            <a:ext cx="4467225" cy="381001"/>
          </a:xfrm>
          <a:prstGeom prst="rect">
            <a:avLst/>
          </a:prstGeom>
          <a:noFill/>
        </p:spPr>
      </p:pic>
      <p:pic>
        <p:nvPicPr>
          <p:cNvPr id="3094" name="Picture 2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692696"/>
            <a:ext cx="2971800" cy="381001"/>
          </a:xfrm>
          <a:prstGeom prst="rect">
            <a:avLst/>
          </a:prstGeom>
          <a:noFill/>
        </p:spPr>
      </p:pic>
      <p:pic>
        <p:nvPicPr>
          <p:cNvPr id="3096" name="Picture 2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15200" y="692696"/>
            <a:ext cx="1828800" cy="381001"/>
          </a:xfrm>
          <a:prstGeom prst="rect">
            <a:avLst/>
          </a:prstGeom>
          <a:noFill/>
        </p:spPr>
      </p:pic>
      <p:pic>
        <p:nvPicPr>
          <p:cNvPr id="3098" name="Picture 2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86300" y="1124744"/>
            <a:ext cx="4457700" cy="381001"/>
          </a:xfrm>
          <a:prstGeom prst="rect">
            <a:avLst/>
          </a:prstGeom>
          <a:noFill/>
        </p:spPr>
      </p:pic>
      <p:pic>
        <p:nvPicPr>
          <p:cNvPr id="3100" name="Picture 28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88424" y="1988840"/>
            <a:ext cx="361950" cy="381001"/>
          </a:xfrm>
          <a:prstGeom prst="rect">
            <a:avLst/>
          </a:prstGeom>
          <a:noFill/>
        </p:spPr>
      </p:pic>
      <p:pic>
        <p:nvPicPr>
          <p:cNvPr id="3102" name="Picture 30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5976" y="1556792"/>
            <a:ext cx="4981575" cy="381001"/>
          </a:xfrm>
          <a:prstGeom prst="rect">
            <a:avLst/>
          </a:prstGeom>
          <a:noFill/>
        </p:spPr>
      </p:pic>
      <p:pic>
        <p:nvPicPr>
          <p:cNvPr id="3104" name="Picture 32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10125" y="1988840"/>
            <a:ext cx="4333875" cy="381001"/>
          </a:xfrm>
          <a:prstGeom prst="rect">
            <a:avLst/>
          </a:prstGeom>
          <a:noFill/>
        </p:spPr>
      </p:pic>
      <p:pic>
        <p:nvPicPr>
          <p:cNvPr id="3106" name="Picture 34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43350" y="2420888"/>
            <a:ext cx="5200650" cy="381001"/>
          </a:xfrm>
          <a:prstGeom prst="rect">
            <a:avLst/>
          </a:prstGeom>
          <a:noFill/>
        </p:spPr>
      </p:pic>
      <p:pic>
        <p:nvPicPr>
          <p:cNvPr id="3108" name="Picture 36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2780928"/>
            <a:ext cx="1485900" cy="381001"/>
          </a:xfrm>
          <a:prstGeom prst="rect">
            <a:avLst/>
          </a:prstGeom>
          <a:noFill/>
        </p:spPr>
      </p:pic>
      <p:pic>
        <p:nvPicPr>
          <p:cNvPr id="3110" name="Picture 38" descr="www.glitterjoy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16416" y="836712"/>
            <a:ext cx="438150" cy="381001"/>
          </a:xfrm>
          <a:prstGeom prst="rect">
            <a:avLst/>
          </a:prstGeom>
          <a:noFill/>
        </p:spPr>
      </p:pic>
      <p:pic>
        <p:nvPicPr>
          <p:cNvPr id="1026" name="Picture 2" descr="C:\Users\Usuario\Downloads\bow2_bc_flirty[1]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483768" y="5157192"/>
            <a:ext cx="887413" cy="801687"/>
          </a:xfrm>
          <a:prstGeom prst="rect">
            <a:avLst/>
          </a:prstGeom>
          <a:noFill/>
        </p:spPr>
      </p:pic>
    </p:spTree>
  </p:cSld>
  <p:clrMapOvr>
    <a:masterClrMapping/>
  </p:clrMapOvr>
  <p:transition advTm="3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intaAmarill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6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3450428"/>
            <a:ext cx="3394050" cy="3407572"/>
          </a:xfrm>
          <a:prstGeom prst="rect">
            <a:avLst/>
          </a:prstGeom>
          <a:noFill/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57725" cy="381001"/>
          </a:xfrm>
          <a:prstGeom prst="rect">
            <a:avLst/>
          </a:prstGeom>
          <a:noFill/>
        </p:spPr>
      </p:pic>
      <p:pic>
        <p:nvPicPr>
          <p:cNvPr id="410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0"/>
            <a:ext cx="4029075" cy="381001"/>
          </a:xfrm>
          <a:prstGeom prst="rect">
            <a:avLst/>
          </a:prstGeom>
          <a:noFill/>
        </p:spPr>
      </p:pic>
      <p:pic>
        <p:nvPicPr>
          <p:cNvPr id="410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2656"/>
            <a:ext cx="4867275" cy="381001"/>
          </a:xfrm>
          <a:prstGeom prst="rect">
            <a:avLst/>
          </a:prstGeom>
          <a:noFill/>
        </p:spPr>
      </p:pic>
      <p:pic>
        <p:nvPicPr>
          <p:cNvPr id="4106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332656"/>
            <a:ext cx="4524375" cy="381001"/>
          </a:xfrm>
          <a:prstGeom prst="rect">
            <a:avLst/>
          </a:prstGeom>
          <a:noFill/>
        </p:spPr>
      </p:pic>
      <p:pic>
        <p:nvPicPr>
          <p:cNvPr id="4108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764704"/>
            <a:ext cx="4200525" cy="381001"/>
          </a:xfrm>
          <a:prstGeom prst="rect">
            <a:avLst/>
          </a:prstGeom>
          <a:noFill/>
        </p:spPr>
      </p:pic>
      <p:pic>
        <p:nvPicPr>
          <p:cNvPr id="4110" name="Picture 14" descr="C:\Users\Usuario\Downloads\PNG HOMBRES 1\0_617fd_3599000c_XL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4230340"/>
            <a:ext cx="1872208" cy="2627660"/>
          </a:xfrm>
          <a:prstGeom prst="rect">
            <a:avLst/>
          </a:prstGeom>
          <a:noFill/>
        </p:spPr>
      </p:pic>
      <p:pic>
        <p:nvPicPr>
          <p:cNvPr id="4111" name="Picture 15" descr="C:\Users\Usuario\Downloads\zzCUADROS GUAPOS\84e6110aaf_85744453_o2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3861049"/>
            <a:ext cx="3059832" cy="2996952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farm6.staticflickr.com/5048/5241621531_b645d22365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0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6775" y="188640"/>
            <a:ext cx="4467225" cy="381001"/>
          </a:xfrm>
          <a:prstGeom prst="rect">
            <a:avLst/>
          </a:prstGeom>
          <a:noFill/>
        </p:spPr>
      </p:pic>
      <p:pic>
        <p:nvPicPr>
          <p:cNvPr id="4" name="Picture 2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692696"/>
            <a:ext cx="2971800" cy="381001"/>
          </a:xfrm>
          <a:prstGeom prst="rect">
            <a:avLst/>
          </a:prstGeom>
          <a:noFill/>
        </p:spPr>
      </p:pic>
      <p:pic>
        <p:nvPicPr>
          <p:cNvPr id="5" name="Picture 2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692696"/>
            <a:ext cx="1828800" cy="381001"/>
          </a:xfrm>
          <a:prstGeom prst="rect">
            <a:avLst/>
          </a:prstGeom>
          <a:noFill/>
        </p:spPr>
      </p:pic>
      <p:pic>
        <p:nvPicPr>
          <p:cNvPr id="6" name="Picture 2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6300" y="1124744"/>
            <a:ext cx="4457700" cy="381001"/>
          </a:xfrm>
          <a:prstGeom prst="rect">
            <a:avLst/>
          </a:prstGeom>
          <a:noFill/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16416" y="836712"/>
            <a:ext cx="438150" cy="381001"/>
          </a:xfrm>
          <a:prstGeom prst="rect">
            <a:avLst/>
          </a:prstGeom>
          <a:noFill/>
        </p:spPr>
      </p:pic>
      <p:pic>
        <p:nvPicPr>
          <p:cNvPr id="8" name="Picture 30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1556792"/>
            <a:ext cx="4981575" cy="381001"/>
          </a:xfrm>
          <a:prstGeom prst="rect">
            <a:avLst/>
          </a:prstGeom>
          <a:noFill/>
        </p:spPr>
      </p:pic>
      <p:pic>
        <p:nvPicPr>
          <p:cNvPr id="9" name="Picture 32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10125" y="1988840"/>
            <a:ext cx="4333875" cy="381001"/>
          </a:xfrm>
          <a:prstGeom prst="rect">
            <a:avLst/>
          </a:prstGeom>
          <a:noFill/>
        </p:spPr>
      </p:pic>
      <p:pic>
        <p:nvPicPr>
          <p:cNvPr id="12" name="Picture 9" descr="C:\Users\Usuario\Downloads\ed0ef661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374232"/>
            <a:ext cx="2483768" cy="2483768"/>
          </a:xfrm>
          <a:prstGeom prst="rect">
            <a:avLst/>
          </a:prstGeom>
          <a:noFill/>
        </p:spPr>
      </p:pic>
      <p:pic>
        <p:nvPicPr>
          <p:cNvPr id="13" name="Picture 16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23728" y="3450428"/>
            <a:ext cx="3394050" cy="3407572"/>
          </a:xfrm>
          <a:prstGeom prst="rect">
            <a:avLst/>
          </a:prstGeom>
          <a:noFill/>
        </p:spPr>
      </p:pic>
      <p:pic>
        <p:nvPicPr>
          <p:cNvPr id="19464" name="Picture 8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51920" y="2348880"/>
            <a:ext cx="5572125" cy="381001"/>
          </a:xfrm>
          <a:prstGeom prst="rect">
            <a:avLst/>
          </a:prstGeom>
          <a:noFill/>
        </p:spPr>
      </p:pic>
      <p:pic>
        <p:nvPicPr>
          <p:cNvPr id="19466" name="Picture 10" descr="www.glitterjoy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96136" y="2708920"/>
            <a:ext cx="2343150" cy="381001"/>
          </a:xfrm>
          <a:prstGeom prst="rect">
            <a:avLst/>
          </a:prstGeom>
          <a:noFill/>
        </p:spPr>
      </p:pic>
      <p:pic>
        <p:nvPicPr>
          <p:cNvPr id="2050" name="Picture 2" descr="C:\Users\Usuario\Downloads\bow2_bc_flirty[1]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39752" y="5085184"/>
            <a:ext cx="887413" cy="801687"/>
          </a:xfrm>
          <a:prstGeom prst="rect">
            <a:avLst/>
          </a:prstGeom>
          <a:noFill/>
        </p:spPr>
      </p:pic>
    </p:spTree>
  </p:cSld>
  <p:clrMapOvr>
    <a:masterClrMapping/>
  </p:clrMapOvr>
  <p:transition advTm="27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d41e9d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030513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186779zabe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70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08720"/>
            <a:ext cx="7762875" cy="504826"/>
          </a:xfrm>
          <a:prstGeom prst="rect">
            <a:avLst/>
          </a:prstGeom>
          <a:noFill/>
        </p:spPr>
      </p:pic>
      <p:pic>
        <p:nvPicPr>
          <p:cNvPr id="3074" name="Picture 2" descr="C:\Users\Usuario\Downloads\bow2_bc_flirty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941168"/>
            <a:ext cx="887413" cy="801687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406449xxxxxxxx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04664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2415912xwxwmmm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80728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Usuario\Downloads\Autobus Vietnam a Camboy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C:\Users\Usuario\Downloads\TG-Traeer-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48880"/>
            <a:ext cx="1788790" cy="1788790"/>
          </a:xfrm>
          <a:prstGeom prst="rect">
            <a:avLst/>
          </a:prstGeom>
          <a:noFill/>
        </p:spPr>
      </p:pic>
      <p:pic>
        <p:nvPicPr>
          <p:cNvPr id="25606" name="Picture 6" descr="C:\Users\Usuario\Downloads\PNG HOMBRES 1\férfi7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115703"/>
            <a:ext cx="1656184" cy="4742297"/>
          </a:xfrm>
          <a:prstGeom prst="rect">
            <a:avLst/>
          </a:prstGeom>
          <a:noFill/>
        </p:spPr>
      </p:pic>
      <p:pic>
        <p:nvPicPr>
          <p:cNvPr id="25608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661248"/>
            <a:ext cx="4048125" cy="381001"/>
          </a:xfrm>
          <a:prstGeom prst="rect">
            <a:avLst/>
          </a:prstGeom>
          <a:noFill/>
        </p:spPr>
      </p:pic>
      <p:pic>
        <p:nvPicPr>
          <p:cNvPr id="25610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661248"/>
            <a:ext cx="3038475" cy="381001"/>
          </a:xfrm>
          <a:prstGeom prst="rect">
            <a:avLst/>
          </a:prstGeom>
          <a:noFill/>
        </p:spPr>
      </p:pic>
      <p:pic>
        <p:nvPicPr>
          <p:cNvPr id="25612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6093296"/>
            <a:ext cx="4857750" cy="381001"/>
          </a:xfrm>
          <a:prstGeom prst="rect">
            <a:avLst/>
          </a:prstGeom>
          <a:noFill/>
        </p:spPr>
      </p:pic>
      <p:pic>
        <p:nvPicPr>
          <p:cNvPr id="25614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6093296"/>
            <a:ext cx="542925" cy="381001"/>
          </a:xfrm>
          <a:prstGeom prst="rect">
            <a:avLst/>
          </a:prstGeom>
          <a:noFill/>
        </p:spPr>
      </p:pic>
      <p:pic>
        <p:nvPicPr>
          <p:cNvPr id="4098" name="Picture 2" descr="C:\Users\Usuario\Downloads\bow2_bc_flirty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3573016"/>
            <a:ext cx="887413" cy="801687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billede_3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ZtQmGe6oqrCmcB64vg2e4Bw6fqw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C0zQ3AvWjtnvdLQVESxxBeCZOo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rVJpeFgUmA0hi5eBmnXGtMC336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2Aza6GuAe5mnolT0vNSYFLqYmQk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6672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mjz_lWmIFzrgwoYTnw8SddLA9V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0648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61</Words>
  <Application>Microsoft Office PowerPoint</Application>
  <PresentationFormat>Presentación en pantalla (4:3)</PresentationFormat>
  <Paragraphs>29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41</cp:revision>
  <dcterms:created xsi:type="dcterms:W3CDTF">2013-05-16T10:25:41Z</dcterms:created>
  <dcterms:modified xsi:type="dcterms:W3CDTF">2013-05-17T18:54:27Z</dcterms:modified>
</cp:coreProperties>
</file>