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68" r:id="rId4"/>
    <p:sldId id="267" r:id="rId5"/>
    <p:sldId id="266" r:id="rId6"/>
    <p:sldId id="265" r:id="rId7"/>
    <p:sldId id="264" r:id="rId8"/>
    <p:sldId id="263" r:id="rId9"/>
    <p:sldId id="262" r:id="rId10"/>
    <p:sldId id="261" r:id="rId11"/>
    <p:sldId id="260" r:id="rId12"/>
    <p:sldId id="259" r:id="rId13"/>
    <p:sldId id="258" r:id="rId14"/>
    <p:sldId id="278" r:id="rId15"/>
    <p:sldId id="277" r:id="rId16"/>
    <p:sldId id="276" r:id="rId17"/>
    <p:sldId id="275" r:id="rId18"/>
    <p:sldId id="274" r:id="rId19"/>
    <p:sldId id="271" r:id="rId20"/>
    <p:sldId id="279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6B405-F9F0-46DD-AA07-E4F73FBAAA29}" type="datetimeFigureOut">
              <a:rPr lang="es-ES" smtClean="0"/>
              <a:pPr/>
              <a:t>30/09/2012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10487-ED49-411D-B392-BA1B04C97A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6B405-F9F0-46DD-AA07-E4F73FBAAA29}" type="datetimeFigureOut">
              <a:rPr lang="es-ES" smtClean="0"/>
              <a:pPr/>
              <a:t>30/09/2012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10487-ED49-411D-B392-BA1B04C97A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6B405-F9F0-46DD-AA07-E4F73FBAAA29}" type="datetimeFigureOut">
              <a:rPr lang="es-ES" smtClean="0"/>
              <a:pPr/>
              <a:t>30/09/2012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10487-ED49-411D-B392-BA1B04C97A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6B405-F9F0-46DD-AA07-E4F73FBAAA29}" type="datetimeFigureOut">
              <a:rPr lang="es-ES" smtClean="0"/>
              <a:pPr/>
              <a:t>30/09/2012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10487-ED49-411D-B392-BA1B04C97A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6B405-F9F0-46DD-AA07-E4F73FBAAA29}" type="datetimeFigureOut">
              <a:rPr lang="es-ES" smtClean="0"/>
              <a:pPr/>
              <a:t>30/09/2012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10487-ED49-411D-B392-BA1B04C97A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6B405-F9F0-46DD-AA07-E4F73FBAAA29}" type="datetimeFigureOut">
              <a:rPr lang="es-ES" smtClean="0"/>
              <a:pPr/>
              <a:t>30/09/2012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10487-ED49-411D-B392-BA1B04C97A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6B405-F9F0-46DD-AA07-E4F73FBAAA29}" type="datetimeFigureOut">
              <a:rPr lang="es-ES" smtClean="0"/>
              <a:pPr/>
              <a:t>30/09/2012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10487-ED49-411D-B392-BA1B04C97A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6B405-F9F0-46DD-AA07-E4F73FBAAA29}" type="datetimeFigureOut">
              <a:rPr lang="es-ES" smtClean="0"/>
              <a:pPr/>
              <a:t>30/09/2012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10487-ED49-411D-B392-BA1B04C97A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6B405-F9F0-46DD-AA07-E4F73FBAAA29}" type="datetimeFigureOut">
              <a:rPr lang="es-ES" smtClean="0"/>
              <a:pPr/>
              <a:t>30/09/2012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10487-ED49-411D-B392-BA1B04C97A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6B405-F9F0-46DD-AA07-E4F73FBAAA29}" type="datetimeFigureOut">
              <a:rPr lang="es-ES" smtClean="0"/>
              <a:pPr/>
              <a:t>30/09/2012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10487-ED49-411D-B392-BA1B04C97A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06B405-F9F0-46DD-AA07-E4F73FBAAA29}" type="datetimeFigureOut">
              <a:rPr lang="es-ES" smtClean="0"/>
              <a:pPr/>
              <a:t>30/09/2012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10487-ED49-411D-B392-BA1B04C97A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06B405-F9F0-46DD-AA07-E4F73FBAAA29}" type="datetimeFigureOut">
              <a:rPr lang="es-ES" smtClean="0"/>
              <a:pPr/>
              <a:t>30/09/2012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310487-ED49-411D-B392-BA1B04C97A5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 spokes="8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jpeg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5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TEXTURAS\JPEG\542799a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0" name="Picture 6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2492896"/>
            <a:ext cx="6912768" cy="1872208"/>
          </a:xfrm>
          <a:prstGeom prst="rect">
            <a:avLst/>
          </a:prstGeom>
          <a:noFill/>
        </p:spPr>
      </p:pic>
      <p:pic>
        <p:nvPicPr>
          <p:cNvPr id="1032" name="Picture 8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4293096"/>
            <a:ext cx="3888432" cy="720080"/>
          </a:xfrm>
          <a:prstGeom prst="rect">
            <a:avLst/>
          </a:prstGeom>
          <a:noFill/>
        </p:spPr>
      </p:pic>
      <p:pic>
        <p:nvPicPr>
          <p:cNvPr id="1035" name="Picture 11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23728" y="0"/>
            <a:ext cx="1724025" cy="504826"/>
          </a:xfrm>
          <a:prstGeom prst="rect">
            <a:avLst/>
          </a:prstGeom>
          <a:noFill/>
        </p:spPr>
      </p:pic>
      <p:pic>
        <p:nvPicPr>
          <p:cNvPr id="11" name="Picture 8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7904" y="0"/>
            <a:ext cx="3888432" cy="476672"/>
          </a:xfrm>
          <a:prstGeom prst="rect">
            <a:avLst/>
          </a:prstGeom>
          <a:noFill/>
        </p:spPr>
      </p:pic>
      <p:pic>
        <p:nvPicPr>
          <p:cNvPr id="1037" name="Picture 13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11760" y="620688"/>
            <a:ext cx="2238375" cy="648072"/>
          </a:xfrm>
          <a:prstGeom prst="rect">
            <a:avLst/>
          </a:prstGeom>
          <a:noFill/>
        </p:spPr>
      </p:pic>
      <p:pic>
        <p:nvPicPr>
          <p:cNvPr id="1039" name="Picture 15" descr="www.leperledelcuore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355976" y="620688"/>
            <a:ext cx="1533525" cy="648842"/>
          </a:xfrm>
          <a:prstGeom prst="rect">
            <a:avLst/>
          </a:prstGeom>
          <a:noFill/>
        </p:spPr>
      </p:pic>
      <p:pic>
        <p:nvPicPr>
          <p:cNvPr id="1041" name="Picture 17" descr="www.leperledelcuore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124575" y="548680"/>
            <a:ext cx="3019425" cy="720080"/>
          </a:xfrm>
          <a:prstGeom prst="rect">
            <a:avLst/>
          </a:prstGeom>
          <a:noFill/>
        </p:spPr>
      </p:pic>
      <p:pic>
        <p:nvPicPr>
          <p:cNvPr id="1042" name="Picture 18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39552" y="5661248"/>
            <a:ext cx="847725" cy="942975"/>
          </a:xfrm>
          <a:prstGeom prst="rect">
            <a:avLst/>
          </a:prstGeom>
          <a:noFill/>
        </p:spPr>
      </p:pic>
      <p:pic>
        <p:nvPicPr>
          <p:cNvPr id="1046" name="Picture 22" descr="http://2.bp.blogspot.com/-0PYSNqHCxio/TqcYXgFKoVI/AAAAAAAAAzc/PStvSXAyctY/s1600/KANSAS%2B%25282%2529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0"/>
            <a:ext cx="2070479" cy="1916832"/>
          </a:xfrm>
          <a:prstGeom prst="rect">
            <a:avLst/>
          </a:prstGeom>
          <a:noFill/>
        </p:spPr>
      </p:pic>
      <p:pic>
        <p:nvPicPr>
          <p:cNvPr id="20482" name="Picture 2" descr="www.leperledelcuore.com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292080" y="5517232"/>
            <a:ext cx="3629025" cy="1101849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heel spokes="8"/>
    <p:sndAc>
      <p:stSnd>
        <p:snd r:embed="rId2" name="kansas - baladas de ingles a español - polvo en el viento - copi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914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835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wnloads\14-4-2012\MUJERES Y HOMBRES JEPG\06a650b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805264"/>
          </a:xfrm>
          <a:prstGeom prst="rect">
            <a:avLst/>
          </a:prstGeom>
          <a:noFill/>
        </p:spPr>
      </p:pic>
      <p:pic>
        <p:nvPicPr>
          <p:cNvPr id="5124" name="Picture 4" descr="C:\Users\Usuario\Downloads\14-4-2012\PNG HOMBRES\c355751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404664"/>
            <a:ext cx="2381250" cy="4076700"/>
          </a:xfrm>
          <a:prstGeom prst="rect">
            <a:avLst/>
          </a:prstGeom>
          <a:noFill/>
        </p:spPr>
      </p:pic>
      <p:pic>
        <p:nvPicPr>
          <p:cNvPr id="5125" name="Picture 5" descr="C:\Users\Usuario\Downloads\TEXTURAS\son buenas y son gifs\bouquetx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805264"/>
            <a:ext cx="9144000" cy="1052736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1763688" y="5805264"/>
            <a:ext cx="738031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latin typeface="Arial Black" pitchFamily="34" charset="0"/>
              </a:rPr>
              <a:t>Al cerrar mis ojos, </a:t>
            </a:r>
            <a:r>
              <a:rPr lang="es-ES" sz="2000" dirty="0" smtClean="0">
                <a:latin typeface="Arial Black" pitchFamily="34" charset="0"/>
              </a:rPr>
              <a:t> un </a:t>
            </a:r>
            <a:r>
              <a:rPr lang="es-ES" sz="2000" dirty="0">
                <a:latin typeface="Arial Black" pitchFamily="34" charset="0"/>
              </a:rPr>
              <a:t>momento nada más que uno, </a:t>
            </a:r>
            <a:r>
              <a:rPr lang="es-ES" sz="2000" dirty="0" smtClean="0">
                <a:latin typeface="Arial Black" pitchFamily="34" charset="0"/>
              </a:rPr>
              <a:t> pienso </a:t>
            </a:r>
            <a:r>
              <a:rPr lang="es-ES" sz="2000" dirty="0">
                <a:latin typeface="Arial Black" pitchFamily="34" charset="0"/>
              </a:rPr>
              <a:t>en lo pasado, </a:t>
            </a:r>
            <a:r>
              <a:rPr lang="es-ES" sz="2000" dirty="0" smtClean="0">
                <a:latin typeface="Arial Black" pitchFamily="34" charset="0"/>
              </a:rPr>
              <a:t> aquellos </a:t>
            </a:r>
            <a:r>
              <a:rPr lang="es-ES" sz="2000" dirty="0">
                <a:latin typeface="Arial Black" pitchFamily="34" charset="0"/>
              </a:rPr>
              <a:t>buenos días que no volverán. </a:t>
            </a:r>
            <a:r>
              <a:rPr lang="es-ES" dirty="0">
                <a:latin typeface="Arial Black" pitchFamily="34" charset="0"/>
              </a:rPr>
              <a:t/>
            </a:r>
            <a:br>
              <a:rPr lang="es-ES" dirty="0">
                <a:latin typeface="Arial Black" pitchFamily="34" charset="0"/>
              </a:rPr>
            </a:br>
            <a:endParaRPr lang="es-ES" dirty="0">
              <a:latin typeface="Arial Black" pitchFamily="34" charset="0"/>
            </a:endParaRPr>
          </a:p>
        </p:txBody>
      </p:sp>
    </p:spTree>
  </p:cSld>
  <p:clrMapOvr>
    <a:masterClrMapping/>
  </p:clrMapOvr>
  <p:transition advTm="21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Users\Usuario\Downloads\14-4-2012\MUJERES Y HOMBRES GIFS\2ece4f3f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1259632" y="5589240"/>
            <a:ext cx="7092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latin typeface="Arial Black" pitchFamily="34" charset="0"/>
              </a:rPr>
              <a:t>polvo en el viento,  polvo somos y en polvo nos uniremos, </a:t>
            </a:r>
            <a:endParaRPr lang="es-ES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0000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Usuario\Downloads\14-4-2012\MUJERES Y HOMBRES GIFS\6abd99d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949280"/>
          </a:xfrm>
          <a:prstGeom prst="rect">
            <a:avLst/>
          </a:prstGeom>
          <a:noFill/>
        </p:spPr>
      </p:pic>
      <p:pic>
        <p:nvPicPr>
          <p:cNvPr id="24579" name="Picture 3" descr="C:\Users\Usuario\Downloads\14-4-2012\PNG HOMBRES\4ea3487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09656" y="0"/>
            <a:ext cx="1934344" cy="2492895"/>
          </a:xfrm>
          <a:prstGeom prst="rect">
            <a:avLst/>
          </a:prstGeom>
          <a:noFill/>
        </p:spPr>
      </p:pic>
      <p:pic>
        <p:nvPicPr>
          <p:cNvPr id="24583" name="Picture 7" descr="jezuskag2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790575" cy="1143001"/>
          </a:xfrm>
          <a:prstGeom prst="rect">
            <a:avLst/>
          </a:prstGeom>
          <a:noFill/>
        </p:spPr>
      </p:pic>
      <p:pic>
        <p:nvPicPr>
          <p:cNvPr id="24584" name="Picture 8" descr="C:\Users\Usuario\Downloads\TEXTURAS\tEXTURAS ESTRECHAS GIFS\35654864894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949281"/>
            <a:ext cx="9144000" cy="90872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0" y="6021288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latin typeface="Arial Black" pitchFamily="34" charset="0"/>
              </a:rPr>
              <a:t>dile hoy a Dios,  a toda esa nostalgia que hoy vive en ti,  y si ella ya no esta allí,  solitarias noches tendrás que pasar, </a:t>
            </a:r>
            <a:endParaRPr lang="es-ES" sz="2000" dirty="0">
              <a:latin typeface="Arial Black" pitchFamily="34" charset="0"/>
            </a:endParaRPr>
          </a:p>
        </p:txBody>
      </p:sp>
      <p:pic>
        <p:nvPicPr>
          <p:cNvPr id="24585" name="Picture 9" descr="C:\Users\Usuario\Downloads\14-4-2012\PNG MUJERES\4ef81cff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43808" y="1484784"/>
            <a:ext cx="3405683" cy="3278010"/>
          </a:xfrm>
          <a:prstGeom prst="rect">
            <a:avLst/>
          </a:prstGeom>
          <a:noFill/>
        </p:spPr>
      </p:pic>
    </p:spTree>
  </p:cSld>
  <p:clrMapOvr>
    <a:masterClrMapping/>
  </p:clrMapOvr>
  <p:transition advTm="21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 descr="C:\Users\Usuario\Downloads\14-4-2012\MUJERES Y HOMBRES JEPG\163a9b0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31746" name="Picture 2" descr="C:\Users\Usuario\Downloads\14-4-2012\PNG HOMBRES\0_84dbb_ebe2fe61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0"/>
            <a:ext cx="4876800" cy="5993904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6021288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polvo en el viento,  en polvo tu llanto luego se verá,  polvo en el viento,  te ruego ya no mires hacia atrás  oohh.. </a:t>
            </a:r>
          </a:p>
        </p:txBody>
      </p:sp>
    </p:spTree>
  </p:cSld>
  <p:clrMapOvr>
    <a:masterClrMapping/>
  </p:clrMapOvr>
  <p:transition advTm="30000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2.bp.blogspot.com/-0PYSNqHCxio/TqcYXgFKoVI/AAAAAAAAAzc/PStvSXAyctY/s1600/KANSAS%2B%25282%25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24" name="Picture 4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4653136"/>
            <a:ext cx="4320480" cy="1461889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2000" r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 descr="C:\Users\Usuario\Downloads\14-4-2012\TODOS LOS COLORES\1b03f3c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903153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96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96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96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 descr="C:\Users\Usuario\Downloads\14-4-2012\TODOS LOS COLORES\f117ce5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 descr="C:\Users\Usuario\Downloads\14-4-2012\TODOS LOS COLORES\19062011netleg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76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76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 descr="C:\Users\Usuario\Downloads\14-4-2012\TODOS LOS COLORES\0390473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Usuario\Downloads\14-4-2012\DIFERENTES COSAS Y FONDOS DE PNG\423524_325497007489082_100000863555738_841357_878854357_n_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Usuario\Downloads\14-4-2012\SE MUEVE EL AGUA Y GENTE LLORANDO\0565_tenger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Usuario\Downloads\14-4-2012\PNG HOMBRES\92f0bc6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4000" cy="5805264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877272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Ella dijo que me amaba,  pasaron unos meses luego se olvido,  ya no están aquellas noches,  que juntos compartimos amor y placer, </a:t>
            </a:r>
            <a:endParaRPr lang="es-ES" sz="20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2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Usuario\Downloads\TEXTURAS\son buenas y son gifs\2ece4f3f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5445224"/>
            <a:ext cx="83529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polvo en el viento,  quizás ya no recuerdes como te amaba, polvo en el viento,  en polvo tu recuerdo se acabara,  aaahhhh...</a:t>
            </a:r>
          </a:p>
        </p:txBody>
      </p:sp>
    </p:spTree>
  </p:cSld>
  <p:clrMapOvr>
    <a:masterClrMapping/>
  </p:clrMapOvr>
  <p:transition advTm="22000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Usuario\Downloads\14-4-2012\SE MUEVE EL AGUA Y GENTE LLORANDO\3623550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548680"/>
            <a:ext cx="7848872" cy="5688632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Usuario\Downloads\14-4-2012\SE MUEVE EL AGUA Y GENTE LLORANDO\d5kzuqqh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0"/>
            <a:ext cx="763284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</TotalTime>
  <Words>206</Words>
  <Application>Microsoft Office PowerPoint</Application>
  <PresentationFormat>Presentación en pantalla (4:3)</PresentationFormat>
  <Paragraphs>34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20</vt:i4>
      </vt:variant>
    </vt:vector>
  </HeadingPairs>
  <TitlesOfParts>
    <vt:vector size="21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16</cp:revision>
  <dcterms:created xsi:type="dcterms:W3CDTF">2012-09-30T15:32:25Z</dcterms:created>
  <dcterms:modified xsi:type="dcterms:W3CDTF">2012-09-30T18:19:31Z</dcterms:modified>
</cp:coreProperties>
</file>