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80" r:id="rId12"/>
    <p:sldId id="265" r:id="rId13"/>
    <p:sldId id="266" r:id="rId14"/>
    <p:sldId id="281" r:id="rId15"/>
    <p:sldId id="267" r:id="rId16"/>
    <p:sldId id="268" r:id="rId17"/>
    <p:sldId id="282" r:id="rId18"/>
    <p:sldId id="28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by6kA7jcpKIjRql6tFHcg" hashData="zo7r/MkdvYJQIgdbFcqWkMDTO7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FF"/>
    <a:srgbClr val="FF0000"/>
    <a:srgbClr val="FF9933"/>
    <a:srgbClr val="6600CC"/>
    <a:srgbClr val="00FF00"/>
    <a:srgbClr val="9933FF"/>
    <a:srgbClr val="FF9900"/>
    <a:srgbClr val="FFFFFF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91" autoAdjust="0"/>
    <p:restoredTop sz="94660"/>
  </p:normalViewPr>
  <p:slideViewPr>
    <p:cSldViewPr>
      <p:cViewPr varScale="1">
        <p:scale>
          <a:sx n="46" d="100"/>
          <a:sy n="4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605C-0F2F-41AB-8FF4-B8867AC7BD45}" type="datetimeFigureOut">
              <a:rPr lang="en-US" smtClean="0"/>
              <a:pPr/>
              <a:t>2/8/2013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1BDCC-1E5C-44FA-B3DF-E419764F7F8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605C-0F2F-41AB-8FF4-B8867AC7BD45}" type="datetimeFigureOut">
              <a:rPr lang="en-US" smtClean="0"/>
              <a:pPr/>
              <a:t>2/8/2013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1BDCC-1E5C-44FA-B3DF-E419764F7F8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605C-0F2F-41AB-8FF4-B8867AC7BD45}" type="datetimeFigureOut">
              <a:rPr lang="en-US" smtClean="0"/>
              <a:pPr/>
              <a:t>2/8/2013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1BDCC-1E5C-44FA-B3DF-E419764F7F8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605C-0F2F-41AB-8FF4-B8867AC7BD45}" type="datetimeFigureOut">
              <a:rPr lang="en-US" smtClean="0"/>
              <a:pPr/>
              <a:t>2/8/2013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1BDCC-1E5C-44FA-B3DF-E419764F7F8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605C-0F2F-41AB-8FF4-B8867AC7BD45}" type="datetimeFigureOut">
              <a:rPr lang="en-US" smtClean="0"/>
              <a:pPr/>
              <a:t>2/8/2013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1BDCC-1E5C-44FA-B3DF-E419764F7F8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605C-0F2F-41AB-8FF4-B8867AC7BD45}" type="datetimeFigureOut">
              <a:rPr lang="en-US" smtClean="0"/>
              <a:pPr/>
              <a:t>2/8/2013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1BDCC-1E5C-44FA-B3DF-E419764F7F8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605C-0F2F-41AB-8FF4-B8867AC7BD45}" type="datetimeFigureOut">
              <a:rPr lang="en-US" smtClean="0"/>
              <a:pPr/>
              <a:t>2/8/2013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1BDCC-1E5C-44FA-B3DF-E419764F7F8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605C-0F2F-41AB-8FF4-B8867AC7BD45}" type="datetimeFigureOut">
              <a:rPr lang="en-US" smtClean="0"/>
              <a:pPr/>
              <a:t>2/8/2013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1BDCC-1E5C-44FA-B3DF-E419764F7F8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605C-0F2F-41AB-8FF4-B8867AC7BD45}" type="datetimeFigureOut">
              <a:rPr lang="en-US" smtClean="0"/>
              <a:pPr/>
              <a:t>2/8/2013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1BDCC-1E5C-44FA-B3DF-E419764F7F8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605C-0F2F-41AB-8FF4-B8867AC7BD45}" type="datetimeFigureOut">
              <a:rPr lang="en-US" smtClean="0"/>
              <a:pPr/>
              <a:t>2/8/2013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1BDCC-1E5C-44FA-B3DF-E419764F7F8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7605C-0F2F-41AB-8FF4-B8867AC7BD45}" type="datetimeFigureOut">
              <a:rPr lang="en-US" smtClean="0"/>
              <a:pPr/>
              <a:t>2/8/2013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1BDCC-1E5C-44FA-B3DF-E419764F7F8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7741C4-7F9C-4A5B-A7EE-60C05551865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57605C-0F2F-41AB-8FF4-B8867AC7BD45}" type="datetimeFigureOut">
              <a:rPr lang="en-US" smtClean="0"/>
              <a:pPr/>
              <a:t>2/8/2013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1BDCC-1E5C-44FA-B3DF-E419764F7F8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A08F648-DCA1-43EB-8E72-C23525D36A7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http://www.sortmusic.com/indices/ind_J/john-lennon/picts/wall/85wjh_jah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www.sortmusic.com/indices/ind_J/john-lennon/picts/wall/85wjh_jah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http://www.sortmusic.com/indices/ind_J/john-lennon/picts/wall/85wjh_jah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http://www.sortmusic.com/indices/ind_J/john-lennon/picts/wall/85wjh_jah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7" name="Picture 4" descr="http://www.sortmusic.com/indices/ind_J/john-lennon/picts/wall/85wjh_jah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4" descr="http://www.sortmusic.com/indices/ind_J/john-lennon/picts/wall/85wjh_jah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4" name="Picture 6" descr="John Lenn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5643570" y="1285860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gradFill flip="none" rotWithShape="1">
                  <a:gsLst>
                    <a:gs pos="51000">
                      <a:srgbClr val="FF0000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John Lennon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5715008" y="2500306"/>
            <a:ext cx="3000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gradFill>
                  <a:gsLst>
                    <a:gs pos="51000">
                      <a:srgbClr val="FF0000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Power to the people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5643570" y="2928934"/>
            <a:ext cx="3143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gradFill>
                  <a:gsLst>
                    <a:gs pos="51000">
                      <a:srgbClr val="FF0000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n-US" sz="1600" b="1" dirty="0" smtClean="0">
              <a:gradFill>
                <a:gsLst>
                  <a:gs pos="51000">
                    <a:srgbClr val="FF0000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500826" y="3286124"/>
            <a:ext cx="13573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gradFill>
                  <a:gsLst>
                    <a:gs pos="51000">
                      <a:srgbClr val="FF0000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27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1971</a:t>
            </a:r>
            <a:endParaRPr lang="en-US" sz="1400" b="1" dirty="0" smtClean="0">
              <a:gradFill>
                <a:gsLst>
                  <a:gs pos="51000">
                    <a:srgbClr val="FF0000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27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85814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7786710" y="6072206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6000768"/>
            <a:ext cx="460362" cy="287727"/>
          </a:xfrm>
          <a:prstGeom prst="rect">
            <a:avLst/>
          </a:prstGeom>
          <a:noFill/>
        </p:spPr>
      </p:pic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3857620" y="6286520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  <p:sp>
        <p:nvSpPr>
          <p:cNvPr id="18" name="17 CuadroTexto"/>
          <p:cNvSpPr txBox="1"/>
          <p:nvPr/>
        </p:nvSpPr>
        <p:spPr>
          <a:xfrm>
            <a:off x="2500298" y="6143644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5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000"/>
                            </p:stCondLst>
                            <p:childTnLst>
                              <p:par>
                                <p:cTn id="5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900"/>
                            </p:stCondLst>
                            <p:childTnLst>
                              <p:par>
                                <p:cTn id="6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25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3500"/>
                            </p:stCondLst>
                            <p:childTnLst>
                              <p:par>
                                <p:cTn id="10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7" grpId="0" animBg="1"/>
      <p:bldP spid="18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static.guim.co.uk/sys-images/Guardian/About/General/2012/4/29/1335739412565/Spain-protests--00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67837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00430" y="357166"/>
            <a:ext cx="264320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</a:t>
            </a:r>
            <a:r>
              <a:rPr lang="en-US" b="1" dirty="0" smtClean="0">
                <a:solidFill>
                  <a:srgbClr val="FFFF00"/>
                </a:solidFill>
                <a:effectLst>
                  <a:glow rad="101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sz="1600" b="1" dirty="0" smtClean="0">
                <a:solidFill>
                  <a:schemeClr val="bg1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chemeClr val="bg1"/>
              </a:solidFill>
              <a:effectLst>
                <a:glow rad="228600">
                  <a:srgbClr val="FF99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429124" y="1357298"/>
            <a:ext cx="285752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</a:t>
            </a:r>
            <a:r>
              <a:rPr lang="en-US" b="1" dirty="0" smtClean="0">
                <a:solidFill>
                  <a:srgbClr val="FFC0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sz="1600" b="1" dirty="0" smtClean="0">
                <a:solidFill>
                  <a:schemeClr val="bg1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chemeClr val="bg1"/>
              </a:solidFill>
              <a:effectLst>
                <a:glow rad="228600">
                  <a:srgbClr val="FF99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857356" y="2214554"/>
            <a:ext cx="314327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sz="1600" b="1" dirty="0" smtClean="0">
                <a:solidFill>
                  <a:schemeClr val="bg1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chemeClr val="bg1"/>
              </a:solidFill>
              <a:effectLst>
                <a:glow rad="228600">
                  <a:srgbClr val="FF99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2500">
    <p:sndAc>
      <p:stSnd>
        <p:snd r:embed="rId2" name="john lennon - power to the peop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cryptome.org/info/spain-protest2/pict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038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14612" y="357166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FFFF00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</a:t>
            </a:r>
            <a:r>
              <a:rPr lang="en-US" b="1" dirty="0" smtClean="0">
                <a:solidFill>
                  <a:srgbClr val="FFFF00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071538" y="1500174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power to the people</a:t>
            </a: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429124" y="2214554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FFFF00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940497-1024x768-iran-protest-we-want-democracy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00100" y="857232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143372" y="1714488"/>
            <a:ext cx="378621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people, right on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pueblo, ahora 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dministrador\Escritorio\257704-1024x768-12626104295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71538" y="1285860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4" name="3 CuadroTexto"/>
          <p:cNvSpPr txBox="1"/>
          <p:nvPr/>
        </p:nvSpPr>
        <p:spPr>
          <a:xfrm>
            <a:off x="1357290" y="642918"/>
            <a:ext cx="392909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Say you want a revolution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dices que quieres una revolución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500298" y="1643050"/>
            <a:ext cx="392909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 better get on right away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será mejor  empezar de una vez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4" name="Picture 8" descr="http://farm6.staticflickr.com/5224/5724717658_cef1d846a4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00100" y="428604"/>
            <a:ext cx="407196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Well you get on your feet</a:t>
            </a:r>
            <a:r>
              <a:rPr lang="en-U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</a:t>
            </a:r>
            <a:r>
              <a:rPr lang="es-ES" sz="1600" b="1" dirty="0" smtClean="0">
                <a:solidFill>
                  <a:srgbClr val="FFFF00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bien, te pones a marchar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857488" y="1500174"/>
            <a:ext cx="335758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</a:t>
            </a:r>
            <a:r>
              <a:rPr lang="en-U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nd out on the street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</a:t>
            </a:r>
            <a:r>
              <a:rPr lang="es-ES" sz="16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sales a la calle</a:t>
            </a:r>
            <a:endParaRPr lang="es-ES" sz="1600" b="1" dirty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286248" y="2500306"/>
            <a:ext cx="40005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Singing power to the people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sz="16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cantando poder para el pueblo</a:t>
            </a:r>
            <a:endParaRPr lang="es-ES" sz="1600" b="1" dirty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7 Rectángulo"/>
          <p:cNvSpPr/>
          <p:nvPr/>
        </p:nvSpPr>
        <p:spPr>
          <a:xfrm>
            <a:off x="285720" y="285728"/>
            <a:ext cx="8572560" cy="6286544"/>
          </a:xfrm>
          <a:prstGeom prst="rect">
            <a:avLst/>
          </a:prstGeom>
          <a:solidFill>
            <a:schemeClr val="tx1"/>
          </a:solidFill>
          <a:ln w="38100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1 CuadroTexto"/>
          <p:cNvSpPr txBox="1"/>
          <p:nvPr/>
        </p:nvSpPr>
        <p:spPr>
          <a:xfrm>
            <a:off x="2357422" y="3714752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42910" y="4643446"/>
            <a:ext cx="300039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 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285984" y="5643578"/>
            <a:ext cx="37147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people, right on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pueblo, ahora 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9" name="Picture 11" descr="C:\Documents and Settings\Administrador\Escritorio\protesta 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1071546"/>
            <a:ext cx="2447925" cy="2333625"/>
          </a:xfrm>
          <a:prstGeom prst="rect">
            <a:avLst/>
          </a:prstGeom>
          <a:noFill/>
        </p:spPr>
      </p:pic>
      <p:pic>
        <p:nvPicPr>
          <p:cNvPr id="10" name="Picture 8" descr="C:\Documents and Settings\Administrador\Escritorio\protesta 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571480"/>
            <a:ext cx="2447925" cy="2333625"/>
          </a:xfrm>
          <a:prstGeom prst="rect">
            <a:avLst/>
          </a:prstGeom>
          <a:noFill/>
        </p:spPr>
      </p:pic>
      <p:pic>
        <p:nvPicPr>
          <p:cNvPr id="11" name="Picture 1" descr="C:\Documents and Settings\Administrador\Escritorio\protesta 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3500438"/>
            <a:ext cx="2447925" cy="2333625"/>
          </a:xfrm>
          <a:prstGeom prst="rect">
            <a:avLst/>
          </a:prstGeom>
          <a:noFill/>
        </p:spPr>
      </p:pic>
      <p:pic>
        <p:nvPicPr>
          <p:cNvPr id="12" name="Picture 10" descr="C:\Documents and Settings\Administrador\Escritorio\lennon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571480"/>
            <a:ext cx="2571768" cy="360264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http://farm3.staticflickr.com/2123/1764676018_9a3a9fac7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428604"/>
            <a:ext cx="4697681" cy="5715016"/>
          </a:xfrm>
          <a:prstGeom prst="rect">
            <a:avLst/>
          </a:prstGeom>
          <a:noFill/>
        </p:spPr>
      </p:pic>
      <p:pic>
        <p:nvPicPr>
          <p:cNvPr id="12302" name="Picture 14" descr="http://www.radiodelmar.cl/rdm_2012/images/stories/pesca/protesta-mujeres-salmon-28junio20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3142772"/>
            <a:ext cx="3133304" cy="3143748"/>
          </a:xfrm>
          <a:prstGeom prst="rect">
            <a:avLst/>
          </a:prstGeom>
          <a:noFill/>
          <a:ln w="19050">
            <a:solidFill>
              <a:srgbClr val="CC9900"/>
            </a:solidFill>
          </a:ln>
        </p:spPr>
      </p:pic>
      <p:pic>
        <p:nvPicPr>
          <p:cNvPr id="12296" name="Picture 8" descr="http://estaticos02.cache.el-mundo.net/mundodinero/imagenes/2008/09/13/1221316563_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91826" y="571480"/>
            <a:ext cx="3114323" cy="2071702"/>
          </a:xfrm>
          <a:prstGeom prst="rect">
            <a:avLst/>
          </a:prstGeom>
          <a:noFill/>
          <a:ln w="19050">
            <a:solidFill>
              <a:srgbClr val="CC9900"/>
            </a:solidFill>
          </a:ln>
        </p:spPr>
      </p:pic>
      <p:sp>
        <p:nvSpPr>
          <p:cNvPr id="2" name="1 CuadroTexto"/>
          <p:cNvSpPr txBox="1"/>
          <p:nvPr/>
        </p:nvSpPr>
        <p:spPr>
          <a:xfrm>
            <a:off x="2143108" y="2571744"/>
            <a:ext cx="521497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million workers working for nothing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 millón de trabajadores trabajan por nada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071670" y="3571876"/>
            <a:ext cx="578647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 better give 'em what they really own 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mejor deberías darle lo que realmente les pertenece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cxnSp>
        <p:nvCxnSpPr>
          <p:cNvPr id="15" name="14 Conector recto"/>
          <p:cNvCxnSpPr/>
          <p:nvPr/>
        </p:nvCxnSpPr>
        <p:spPr>
          <a:xfrm rot="5400000">
            <a:off x="-2786908" y="3429000"/>
            <a:ext cx="6287338" cy="794"/>
          </a:xfrm>
          <a:prstGeom prst="line">
            <a:avLst/>
          </a:prstGeom>
          <a:ln w="57150">
            <a:solidFill>
              <a:srgbClr val="CC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"/>
          <p:cNvCxnSpPr/>
          <p:nvPr/>
        </p:nvCxnSpPr>
        <p:spPr>
          <a:xfrm>
            <a:off x="357158" y="285728"/>
            <a:ext cx="8501122" cy="1588"/>
          </a:xfrm>
          <a:prstGeom prst="line">
            <a:avLst/>
          </a:prstGeom>
          <a:ln w="57150">
            <a:solidFill>
              <a:srgbClr val="CC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/>
          <p:cNvCxnSpPr/>
          <p:nvPr/>
        </p:nvCxnSpPr>
        <p:spPr>
          <a:xfrm rot="5400000">
            <a:off x="5715008" y="3429000"/>
            <a:ext cx="6287338" cy="794"/>
          </a:xfrm>
          <a:prstGeom prst="line">
            <a:avLst/>
          </a:prstGeom>
          <a:ln w="57150">
            <a:solidFill>
              <a:srgbClr val="CC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Conector recto"/>
          <p:cNvCxnSpPr/>
          <p:nvPr/>
        </p:nvCxnSpPr>
        <p:spPr>
          <a:xfrm>
            <a:off x="357158" y="6572272"/>
            <a:ext cx="8501122" cy="1588"/>
          </a:xfrm>
          <a:prstGeom prst="line">
            <a:avLst/>
          </a:prstGeom>
          <a:ln w="57150">
            <a:solidFill>
              <a:srgbClr val="CC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Documents and Settings\Administrador\Escritorio\261171-1024x768-Saffron-Revolution-1920x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571480"/>
            <a:ext cx="364333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We got to put you down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    </a:t>
            </a:r>
            <a:r>
              <a:rPr lang="es-ES" sz="1600" b="1" dirty="0" smtClean="0">
                <a:solidFill>
                  <a:srgbClr val="FFFF00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vamos a reprender</a:t>
            </a:r>
            <a:endParaRPr lang="es-ES" sz="1600" b="1" dirty="0">
              <a:solidFill>
                <a:srgbClr val="FFFF00"/>
              </a:solidFill>
              <a:effectLst>
                <a:glow rad="228600">
                  <a:srgbClr val="FF99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214810" y="1785926"/>
            <a:ext cx="385765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When we come into town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sz="1600" b="1" dirty="0" smtClean="0">
                <a:solidFill>
                  <a:srgbClr val="FFFF00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 lleguemos a la ciudad</a:t>
            </a:r>
            <a:endParaRPr lang="es-ES" sz="1600" b="1" dirty="0">
              <a:solidFill>
                <a:srgbClr val="FFFF00"/>
              </a:solidFill>
              <a:effectLst>
                <a:glow rad="228600">
                  <a:srgbClr val="FF99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571604" y="2786058"/>
            <a:ext cx="428628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Singing power to the people</a:t>
            </a:r>
            <a:r>
              <a:rPr lang="en-U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sz="1600" b="1" dirty="0" smtClean="0">
                <a:solidFill>
                  <a:srgbClr val="FFFF00"/>
                </a:solidFill>
                <a:effectLst>
                  <a:glow rad="228600">
                    <a:srgbClr val="FF9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cantando poder para el pueblo</a:t>
            </a:r>
            <a:endParaRPr lang="es-ES" sz="1600" b="1" dirty="0">
              <a:solidFill>
                <a:srgbClr val="FFFF00"/>
              </a:solidFill>
              <a:effectLst>
                <a:glow rad="228600">
                  <a:srgbClr val="FF99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farm6.staticflickr.com/5084/5724182813_3ea8a6092f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71538" y="428604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857752" y="1285860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71472" y="2214554"/>
            <a:ext cx="442915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people, right on 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pueblo, ahora 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Documents and Settings\Administrador\Escritorio\296747-1024x768-House-Thirteen-talking-with-Hous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034" y="785794"/>
            <a:ext cx="592935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gotta ask you comrades and brothers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compañeros y hermanos, les tengo que preguntar</a:t>
            </a:r>
            <a:endParaRPr lang="en-U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643042" y="1785926"/>
            <a:ext cx="607223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How do you treat you own woman back home</a:t>
            </a:r>
            <a:r>
              <a:rPr lang="en-U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?</a:t>
            </a:r>
            <a:r>
              <a:rPr lang="en-U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            </a:t>
            </a: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 como tratas a tu mujer al regresar a casa ?</a:t>
            </a:r>
            <a:endParaRPr lang="es-E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242" name="AutoShape 2" descr="http://www.desktopnexus.com/dl/inline/296747/1024x768/edd8pvnc2o3l3tjd54vf1egs924fb9ddb79333f"/>
          <p:cNvSpPr>
            <a:spLocks noChangeAspect="1" noChangeArrowheads="1"/>
          </p:cNvSpPr>
          <p:nvPr/>
        </p:nvSpPr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Documents and Settings\Administrador\Escritorio\120322-1024x768-Holding-you-ba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7158" y="714356"/>
            <a:ext cx="35719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She got to be herself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ella tiene que ser ella misma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85720" y="2143116"/>
            <a:ext cx="507209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 she can free herself</a:t>
            </a:r>
            <a:r>
              <a:rPr lang="en-U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modo que ella pueda liberarse a sí misma</a:t>
            </a:r>
            <a:endParaRPr lang="es-ES" sz="1600" b="1" dirty="0">
              <a:solidFill>
                <a:schemeClr val="bg1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428728" y="3500438"/>
            <a:ext cx="37147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Singing power to the people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sz="16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cantando poder para el pueblo</a:t>
            </a:r>
            <a:endParaRPr lang="es-ES" sz="1600" b="1" dirty="0">
              <a:solidFill>
                <a:schemeClr val="bg1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/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7 Rectángulo"/>
          <p:cNvSpPr/>
          <p:nvPr/>
        </p:nvSpPr>
        <p:spPr>
          <a:xfrm>
            <a:off x="285720" y="285728"/>
            <a:ext cx="8572560" cy="6286544"/>
          </a:xfrm>
          <a:prstGeom prst="rect">
            <a:avLst/>
          </a:prstGeom>
          <a:solidFill>
            <a:schemeClr val="tx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1 CuadroTexto"/>
          <p:cNvSpPr txBox="1"/>
          <p:nvPr/>
        </p:nvSpPr>
        <p:spPr>
          <a:xfrm>
            <a:off x="3000364" y="1428736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000364" y="2714620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 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86050" y="3929066"/>
            <a:ext cx="385765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people, right on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pueblo, ahora 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143240" y="5286388"/>
            <a:ext cx="314327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ow, now, now, now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ahora, ahora, ahora, ahora</a:t>
            </a:r>
            <a:endParaRPr lang="es-E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grpSp>
        <p:nvGrpSpPr>
          <p:cNvPr id="12" name="11 Grupo"/>
          <p:cNvGrpSpPr/>
          <p:nvPr/>
        </p:nvGrpSpPr>
        <p:grpSpPr>
          <a:xfrm>
            <a:off x="785786" y="785794"/>
            <a:ext cx="2519363" cy="5334021"/>
            <a:chOff x="785786" y="785794"/>
            <a:chExt cx="2519363" cy="5334021"/>
          </a:xfrm>
        </p:grpSpPr>
        <p:pic>
          <p:nvPicPr>
            <p:cNvPr id="4098" name="Picture 2" descr="C:\Documents and Settings\Administrador\Escritorio\protesta 1.gi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57224" y="785794"/>
              <a:ext cx="2447925" cy="2333625"/>
            </a:xfrm>
            <a:prstGeom prst="rect">
              <a:avLst/>
            </a:prstGeom>
            <a:noFill/>
          </p:spPr>
        </p:pic>
        <p:pic>
          <p:nvPicPr>
            <p:cNvPr id="4100" name="Picture 4" descr="C:\Documents and Settings\Administrador\Escritorio\Animation10.gi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85786" y="3786190"/>
              <a:ext cx="2447925" cy="2333625"/>
            </a:xfrm>
            <a:prstGeom prst="rect">
              <a:avLst/>
            </a:prstGeom>
            <a:noFill/>
          </p:spPr>
        </p:pic>
      </p:grpSp>
      <p:grpSp>
        <p:nvGrpSpPr>
          <p:cNvPr id="13" name="12 Grupo"/>
          <p:cNvGrpSpPr/>
          <p:nvPr/>
        </p:nvGrpSpPr>
        <p:grpSpPr>
          <a:xfrm>
            <a:off x="6143636" y="857232"/>
            <a:ext cx="2447925" cy="5405459"/>
            <a:chOff x="6143636" y="857232"/>
            <a:chExt cx="2447925" cy="5405459"/>
          </a:xfrm>
        </p:grpSpPr>
        <p:pic>
          <p:nvPicPr>
            <p:cNvPr id="4099" name="Picture 3" descr="C:\Documents and Settings\Administrador\Escritorio\protesta 1.gi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143636" y="857232"/>
              <a:ext cx="2447925" cy="2333625"/>
            </a:xfrm>
            <a:prstGeom prst="rect">
              <a:avLst/>
            </a:prstGeom>
            <a:noFill/>
          </p:spPr>
        </p:pic>
        <p:pic>
          <p:nvPicPr>
            <p:cNvPr id="4101" name="Picture 5" descr="C:\Documents and Settings\Administrador\Escritorio\Animation11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143636" y="3929066"/>
              <a:ext cx="2447925" cy="2333625"/>
            </a:xfrm>
            <a:prstGeom prst="rect">
              <a:avLst/>
            </a:prstGeom>
            <a:noFill/>
          </p:spPr>
        </p:pic>
      </p:grpSp>
      <p:grpSp>
        <p:nvGrpSpPr>
          <p:cNvPr id="20" name="19 Grupo"/>
          <p:cNvGrpSpPr/>
          <p:nvPr/>
        </p:nvGrpSpPr>
        <p:grpSpPr>
          <a:xfrm>
            <a:off x="785786" y="785794"/>
            <a:ext cx="2519363" cy="5334021"/>
            <a:chOff x="785786" y="785794"/>
            <a:chExt cx="2519363" cy="5334021"/>
          </a:xfrm>
        </p:grpSpPr>
        <p:pic>
          <p:nvPicPr>
            <p:cNvPr id="21" name="Picture 2" descr="C:\Documents and Settings\Administrador\Escritorio\protesta 1.gi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57224" y="785794"/>
              <a:ext cx="2447925" cy="2333625"/>
            </a:xfrm>
            <a:prstGeom prst="rect">
              <a:avLst/>
            </a:prstGeom>
            <a:noFill/>
          </p:spPr>
        </p:pic>
        <p:pic>
          <p:nvPicPr>
            <p:cNvPr id="22" name="Picture 4" descr="C:\Documents and Settings\Administrador\Escritorio\Animation10.gi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85786" y="3786190"/>
              <a:ext cx="2447925" cy="2333625"/>
            </a:xfrm>
            <a:prstGeom prst="rect">
              <a:avLst/>
            </a:prstGeom>
            <a:noFill/>
          </p:spPr>
        </p:pic>
      </p:grpSp>
      <p:grpSp>
        <p:nvGrpSpPr>
          <p:cNvPr id="23" name="22 Grupo"/>
          <p:cNvGrpSpPr/>
          <p:nvPr/>
        </p:nvGrpSpPr>
        <p:grpSpPr>
          <a:xfrm>
            <a:off x="785786" y="857232"/>
            <a:ext cx="2519363" cy="5334021"/>
            <a:chOff x="785786" y="785794"/>
            <a:chExt cx="2519363" cy="5334021"/>
          </a:xfrm>
        </p:grpSpPr>
        <p:pic>
          <p:nvPicPr>
            <p:cNvPr id="24" name="Picture 2" descr="C:\Documents and Settings\Administrador\Escritorio\protesta 1.gi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57224" y="785794"/>
              <a:ext cx="2447925" cy="2333625"/>
            </a:xfrm>
            <a:prstGeom prst="rect">
              <a:avLst/>
            </a:prstGeom>
            <a:noFill/>
          </p:spPr>
        </p:pic>
        <p:pic>
          <p:nvPicPr>
            <p:cNvPr id="25" name="Picture 4" descr="C:\Documents and Settings\Administrador\Escritorio\Animation10.gi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85786" y="3786190"/>
              <a:ext cx="2447925" cy="2333625"/>
            </a:xfrm>
            <a:prstGeom prst="rect">
              <a:avLst/>
            </a:prstGeom>
            <a:noFill/>
          </p:spPr>
        </p:pic>
      </p:grpSp>
      <p:grpSp>
        <p:nvGrpSpPr>
          <p:cNvPr id="26" name="25 Grupo"/>
          <p:cNvGrpSpPr/>
          <p:nvPr/>
        </p:nvGrpSpPr>
        <p:grpSpPr>
          <a:xfrm>
            <a:off x="6072198" y="857232"/>
            <a:ext cx="2447925" cy="5405459"/>
            <a:chOff x="6143636" y="857232"/>
            <a:chExt cx="2447925" cy="5405459"/>
          </a:xfrm>
        </p:grpSpPr>
        <p:pic>
          <p:nvPicPr>
            <p:cNvPr id="27" name="Picture 3" descr="C:\Documents and Settings\Administrador\Escritorio\protesta 1.gi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143636" y="857232"/>
              <a:ext cx="2447925" cy="2333625"/>
            </a:xfrm>
            <a:prstGeom prst="rect">
              <a:avLst/>
            </a:prstGeom>
            <a:noFill/>
          </p:spPr>
        </p:pic>
        <p:pic>
          <p:nvPicPr>
            <p:cNvPr id="28" name="Picture 5" descr="C:\Documents and Settings\Administrador\Escritorio\Animation11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143636" y="3929066"/>
              <a:ext cx="2447925" cy="2333625"/>
            </a:xfrm>
            <a:prstGeom prst="rect">
              <a:avLst/>
            </a:prstGeom>
            <a:noFill/>
          </p:spPr>
        </p:pic>
      </p:grpSp>
      <p:grpSp>
        <p:nvGrpSpPr>
          <p:cNvPr id="29" name="28 Grupo"/>
          <p:cNvGrpSpPr/>
          <p:nvPr/>
        </p:nvGrpSpPr>
        <p:grpSpPr>
          <a:xfrm>
            <a:off x="6072198" y="857232"/>
            <a:ext cx="2447925" cy="5405459"/>
            <a:chOff x="6143636" y="857232"/>
            <a:chExt cx="2447925" cy="5405459"/>
          </a:xfrm>
        </p:grpSpPr>
        <p:pic>
          <p:nvPicPr>
            <p:cNvPr id="30" name="Picture 3" descr="C:\Documents and Settings\Administrador\Escritorio\protesta 1.gi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143636" y="857232"/>
              <a:ext cx="2447925" cy="2333625"/>
            </a:xfrm>
            <a:prstGeom prst="rect">
              <a:avLst/>
            </a:prstGeom>
            <a:noFill/>
          </p:spPr>
        </p:pic>
        <p:pic>
          <p:nvPicPr>
            <p:cNvPr id="31" name="Picture 5" descr="C:\Documents and Settings\Administrador\Escritorio\Animation11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143636" y="3929066"/>
              <a:ext cx="2447925" cy="2333625"/>
            </a:xfrm>
            <a:prstGeom prst="rect">
              <a:avLst/>
            </a:prstGeom>
            <a:noFill/>
          </p:spPr>
        </p:pic>
      </p:grpSp>
      <p:grpSp>
        <p:nvGrpSpPr>
          <p:cNvPr id="32" name="31 Grupo"/>
          <p:cNvGrpSpPr/>
          <p:nvPr/>
        </p:nvGrpSpPr>
        <p:grpSpPr>
          <a:xfrm>
            <a:off x="785786" y="857232"/>
            <a:ext cx="2519363" cy="5334021"/>
            <a:chOff x="785786" y="785794"/>
            <a:chExt cx="2519363" cy="5334021"/>
          </a:xfrm>
        </p:grpSpPr>
        <p:pic>
          <p:nvPicPr>
            <p:cNvPr id="33" name="Picture 2" descr="C:\Documents and Settings\Administrador\Escritorio\protesta 1.gi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57224" y="785794"/>
              <a:ext cx="2447925" cy="2333625"/>
            </a:xfrm>
            <a:prstGeom prst="rect">
              <a:avLst/>
            </a:prstGeom>
            <a:noFill/>
          </p:spPr>
        </p:pic>
        <p:pic>
          <p:nvPicPr>
            <p:cNvPr id="34" name="Picture 4" descr="C:\Documents and Settings\Administrador\Escritorio\Animation10.gi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85786" y="3786190"/>
              <a:ext cx="2447925" cy="2333625"/>
            </a:xfrm>
            <a:prstGeom prst="rect">
              <a:avLst/>
            </a:prstGeom>
            <a:noFill/>
          </p:spPr>
        </p:pic>
      </p:grpSp>
      <p:grpSp>
        <p:nvGrpSpPr>
          <p:cNvPr id="35" name="34 Grupo"/>
          <p:cNvGrpSpPr/>
          <p:nvPr/>
        </p:nvGrpSpPr>
        <p:grpSpPr>
          <a:xfrm>
            <a:off x="6143636" y="857232"/>
            <a:ext cx="2447925" cy="5405459"/>
            <a:chOff x="6143636" y="857232"/>
            <a:chExt cx="2447925" cy="5405459"/>
          </a:xfrm>
        </p:grpSpPr>
        <p:pic>
          <p:nvPicPr>
            <p:cNvPr id="36" name="Picture 3" descr="C:\Documents and Settings\Administrador\Escritorio\protesta 1.gi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143636" y="857232"/>
              <a:ext cx="2447925" cy="2333625"/>
            </a:xfrm>
            <a:prstGeom prst="rect">
              <a:avLst/>
            </a:prstGeom>
            <a:noFill/>
          </p:spPr>
        </p:pic>
        <p:pic>
          <p:nvPicPr>
            <p:cNvPr id="37" name="Picture 5" descr="C:\Documents and Settings\Administrador\Escritorio\Animation11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143636" y="3929066"/>
              <a:ext cx="2447925" cy="2333625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advClick="0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500"/>
                            </p:stCondLst>
                            <p:childTnLst>
                              <p:par>
                                <p:cTn id="42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farm4.staticflickr.com/3497/5724188853_94f0725f28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57356" y="642918"/>
            <a:ext cx="48577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well, power to the people</a:t>
            </a:r>
            <a:r>
              <a:rPr lang="en-U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bien, poder para el pueblo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</a:t>
            </a:r>
            <a:endParaRPr lang="es-E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785786" y="2786058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</a:t>
            </a:r>
            <a:r>
              <a:rPr lang="en-U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786314" y="3571876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000232" y="5072074"/>
            <a:ext cx="42148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people, right on</a:t>
            </a:r>
            <a:r>
              <a:rPr lang="en-U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pueblo, ahora 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6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farm4.staticflickr.com/3258/5724184947_e797ce5576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357290" y="428604"/>
            <a:ext cx="392909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Yeah, power to the people</a:t>
            </a:r>
            <a:r>
              <a:rPr lang="en-US" b="1" dirty="0" smtClean="0">
                <a:solidFill>
                  <a:srgbClr val="FFC0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si, poder para el pueblo</a:t>
            </a:r>
            <a:endParaRPr lang="es-ES" b="1" dirty="0" smtClean="0">
              <a:solidFill>
                <a:srgbClr val="FF0000"/>
              </a:solidFill>
              <a:effectLst>
                <a:glow rad="228600">
                  <a:srgbClr val="FF993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000496" y="1214422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</a:t>
            </a: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993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71736" y="2143116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993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14348" y="3000372"/>
            <a:ext cx="392909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people, right on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99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pueblo, ahora 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993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fondosdeestrellasdelrock.com/wp-content/uploads/images/6c/john-lenn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4930511" cy="9331569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14876" y="2071678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</a:t>
            </a:r>
            <a:r>
              <a:rPr lang="en-U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785918" y="3071810"/>
            <a:ext cx="32861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072066" y="4000504"/>
            <a:ext cx="285752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500166" y="5072074"/>
            <a:ext cx="414340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</a:t>
            </a:r>
            <a:r>
              <a:rPr lang="en-U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ower to the people, right on</a:t>
            </a:r>
            <a:r>
              <a:rPr lang="en-US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poder para el pueblo, ahora </a:t>
            </a:r>
            <a:endParaRPr lang="es-ES" sz="1600" b="1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786710" y="6072206"/>
            <a:ext cx="108584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804</TotalTime>
  <Words>558</Words>
  <Application>Microsoft Office PowerPoint</Application>
  <PresentationFormat>Presentación en pantalla (4:3)</PresentationFormat>
  <Paragraphs>82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84</cp:revision>
  <dcterms:created xsi:type="dcterms:W3CDTF">2012-05-20T22:34:18Z</dcterms:created>
  <dcterms:modified xsi:type="dcterms:W3CDTF">2013-02-08T19:44:45Z</dcterms:modified>
</cp:coreProperties>
</file>