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6" r:id="rId22"/>
    <p:sldId id="277" r:id="rId23"/>
    <p:sldId id="274" r:id="rId24"/>
    <p:sldId id="278" r:id="rId25"/>
    <p:sldId id="279" r:id="rId26"/>
    <p:sldId id="281" r:id="rId27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+4UBfmHFt2XdpCBWoWKGg" hashData="U1DcGYpa9gAlz5UrkL1bjpjiWU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0000FF"/>
    <a:srgbClr val="00FF00"/>
    <a:srgbClr val="FF0066"/>
    <a:srgbClr val="008000"/>
    <a:srgbClr val="009900"/>
    <a:srgbClr val="FF5050"/>
    <a:srgbClr val="990000"/>
    <a:srgbClr val="6666FF"/>
    <a:srgbClr val="3333FF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6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849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49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849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849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6990BB73-23D9-4CA5-A69D-5251FB667BC8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90BB73-23D9-4CA5-A69D-5251FB667BC8}" type="slidenum">
              <a:rPr lang="es-ES" smtClean="0"/>
              <a:pPr/>
              <a:t>12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13953B-E5D6-4790-A640-697171513BE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BA4D6D-81C4-4F4B-9EFD-8E3DDB7643D5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454116-91F2-4FD0-90C7-E11B011C3419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11664A-C778-457A-A915-F3259A09C8C8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4D71ED-EFF3-47B5-B11E-9A418820D28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476ECB-E7A3-4E43-A4FA-87652305FCB3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4EEB22-BA35-41B7-943C-E1F659329E0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8C6D5A-34A6-439E-8034-7DF0C955B0E0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B17FFB-E96B-4F0F-9975-B5772562B0FA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9E48D2-160E-4CC7-B0FF-C49C2A4983A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25D3B5-8C10-430C-8DAA-46B60A65ABE4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A1100D-4F55-4480-A508-7AFABB78722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5040DABA-1530-49F7-84E7-1058409F2B91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F08D3F-AAF7-48C1-B7EE-54892F97447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gif"/><Relationship Id="rId13" Type="http://schemas.openxmlformats.org/officeDocument/2006/relationships/image" Target="../media/image42.gif"/><Relationship Id="rId18" Type="http://schemas.openxmlformats.org/officeDocument/2006/relationships/image" Target="../media/image47.gif"/><Relationship Id="rId3" Type="http://schemas.openxmlformats.org/officeDocument/2006/relationships/image" Target="../media/image32.jpeg"/><Relationship Id="rId21" Type="http://schemas.openxmlformats.org/officeDocument/2006/relationships/image" Target="../media/image50.gif"/><Relationship Id="rId7" Type="http://schemas.openxmlformats.org/officeDocument/2006/relationships/image" Target="../media/image36.jpeg"/><Relationship Id="rId12" Type="http://schemas.openxmlformats.org/officeDocument/2006/relationships/image" Target="../media/image41.gif"/><Relationship Id="rId17" Type="http://schemas.openxmlformats.org/officeDocument/2006/relationships/image" Target="../media/image46.gif"/><Relationship Id="rId2" Type="http://schemas.openxmlformats.org/officeDocument/2006/relationships/image" Target="../media/image31.gif"/><Relationship Id="rId16" Type="http://schemas.openxmlformats.org/officeDocument/2006/relationships/image" Target="../media/image45.gif"/><Relationship Id="rId20" Type="http://schemas.openxmlformats.org/officeDocument/2006/relationships/image" Target="../media/image4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11" Type="http://schemas.openxmlformats.org/officeDocument/2006/relationships/image" Target="../media/image40.gif"/><Relationship Id="rId5" Type="http://schemas.openxmlformats.org/officeDocument/2006/relationships/image" Target="../media/image34.jpeg"/><Relationship Id="rId15" Type="http://schemas.openxmlformats.org/officeDocument/2006/relationships/image" Target="../media/image44.gif"/><Relationship Id="rId10" Type="http://schemas.openxmlformats.org/officeDocument/2006/relationships/image" Target="../media/image39.gif"/><Relationship Id="rId19" Type="http://schemas.openxmlformats.org/officeDocument/2006/relationships/image" Target="../media/image48.gif"/><Relationship Id="rId4" Type="http://schemas.openxmlformats.org/officeDocument/2006/relationships/image" Target="../media/image33.jpeg"/><Relationship Id="rId9" Type="http://schemas.openxmlformats.org/officeDocument/2006/relationships/image" Target="../media/image38.gif"/><Relationship Id="rId14" Type="http://schemas.openxmlformats.org/officeDocument/2006/relationships/image" Target="../media/image43.gif"/><Relationship Id="rId22" Type="http://schemas.openxmlformats.org/officeDocument/2006/relationships/image" Target="../media/image51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" name="Picture 19" descr="rolling_stones_with_brian_jon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3" cy="6858001"/>
          </a:xfrm>
          <a:prstGeom prst="rect">
            <a:avLst/>
          </a:prstGeom>
          <a:gradFill>
            <a:gsLst>
              <a:gs pos="0">
                <a:srgbClr val="000082"/>
              </a:gs>
              <a:gs pos="30000">
                <a:srgbClr val="FFFF00"/>
              </a:gs>
              <a:gs pos="64999">
                <a:srgbClr val="FFFF00"/>
              </a:gs>
              <a:gs pos="89999">
                <a:srgbClr val="FF0000"/>
              </a:gs>
              <a:gs pos="100000">
                <a:srgbClr val="0000FF"/>
              </a:gs>
            </a:gsLst>
            <a:path path="circle">
              <a:fillToRect l="100000" t="100000"/>
            </a:path>
          </a:gradFill>
        </p:spPr>
      </p:pic>
      <p:pic>
        <p:nvPicPr>
          <p:cNvPr id="14" name="Picture 19" descr="rolling_stones_with_brian_jon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3" cy="6858000"/>
          </a:xfrm>
          <a:prstGeom prst="rect">
            <a:avLst/>
          </a:prstGeom>
          <a:gradFill>
            <a:gsLst>
              <a:gs pos="0">
                <a:srgbClr val="000082"/>
              </a:gs>
              <a:gs pos="30000">
                <a:srgbClr val="FFFF00"/>
              </a:gs>
              <a:gs pos="64999">
                <a:srgbClr val="FFFF00"/>
              </a:gs>
              <a:gs pos="89999">
                <a:srgbClr val="FF0000"/>
              </a:gs>
              <a:gs pos="100000">
                <a:srgbClr val="0000FF"/>
              </a:gs>
            </a:gsLst>
            <a:path path="circle">
              <a:fillToRect l="100000" t="100000"/>
            </a:path>
          </a:gradFill>
        </p:spPr>
      </p:pic>
      <p:pic>
        <p:nvPicPr>
          <p:cNvPr id="15" name="Picture 19" descr="rolling_stones_with_brian_jon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3" cy="6858000"/>
          </a:xfrm>
          <a:prstGeom prst="rect">
            <a:avLst/>
          </a:prstGeom>
          <a:gradFill>
            <a:gsLst>
              <a:gs pos="0">
                <a:srgbClr val="000082"/>
              </a:gs>
              <a:gs pos="30000">
                <a:srgbClr val="FFFF00"/>
              </a:gs>
              <a:gs pos="64999">
                <a:srgbClr val="FFFF00"/>
              </a:gs>
              <a:gs pos="89999">
                <a:srgbClr val="FF0000"/>
              </a:gs>
              <a:gs pos="100000">
                <a:srgbClr val="0000FF"/>
              </a:gs>
            </a:gsLst>
            <a:path path="circle">
              <a:fillToRect l="100000" t="100000"/>
            </a:path>
          </a:gradFill>
        </p:spPr>
      </p:pic>
      <p:pic>
        <p:nvPicPr>
          <p:cNvPr id="16" name="Picture 19" descr="rolling_stones_with_brian_jon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3" cy="6858000"/>
          </a:xfrm>
          <a:prstGeom prst="rect">
            <a:avLst/>
          </a:prstGeom>
          <a:gradFill>
            <a:gsLst>
              <a:gs pos="0">
                <a:srgbClr val="000082"/>
              </a:gs>
              <a:gs pos="30000">
                <a:srgbClr val="FFFF00"/>
              </a:gs>
              <a:gs pos="64999">
                <a:srgbClr val="FFFF00"/>
              </a:gs>
              <a:gs pos="89999">
                <a:srgbClr val="FF0000"/>
              </a:gs>
              <a:gs pos="100000">
                <a:srgbClr val="0000FF"/>
              </a:gs>
            </a:gsLst>
            <a:path path="circle">
              <a:fillToRect l="100000" t="100000"/>
            </a:path>
          </a:gradFill>
        </p:spPr>
      </p:pic>
      <p:sp>
        <p:nvSpPr>
          <p:cNvPr id="17" name="16 CuadroTexto"/>
          <p:cNvSpPr txBox="1"/>
          <p:nvPr/>
        </p:nvSpPr>
        <p:spPr>
          <a:xfrm>
            <a:off x="2000232" y="1857364"/>
            <a:ext cx="5072098" cy="64633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Rolling Stones</a:t>
            </a:r>
            <a:endParaRPr lang="en-US" sz="36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2714612" y="3571876"/>
            <a:ext cx="3786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Paint it Black</a:t>
            </a:r>
            <a:endParaRPr lang="en-US" sz="32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9" name="28 CuadroTexto"/>
          <p:cNvSpPr txBox="1"/>
          <p:nvPr/>
        </p:nvSpPr>
        <p:spPr>
          <a:xfrm>
            <a:off x="3000364" y="4071942"/>
            <a:ext cx="3143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Píntalo de Negro</a:t>
            </a:r>
            <a:endParaRPr lang="en-US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0" name="29 CuadroTexto"/>
          <p:cNvSpPr txBox="1"/>
          <p:nvPr/>
        </p:nvSpPr>
        <p:spPr>
          <a:xfrm>
            <a:off x="3786182" y="4429132"/>
            <a:ext cx="1428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1966</a:t>
            </a:r>
            <a:endParaRPr lang="en-US" sz="1200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7715272" y="6000768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7572396" y="6215082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8" descr="PkRU.gif (9741 bytes)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06" y="6197222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>
    <p:sndAc>
      <p:stSnd>
        <p:snd r:embed="rId2" name="rolling stones - paint it bla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8" grpId="0"/>
      <p:bldP spid="29" grpId="0"/>
      <p:bldP spid="30" grpId="0"/>
      <p:bldP spid="31" grpId="0"/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43" name="Picture 23" descr="red-door-blue-ur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1116013" y="476250"/>
            <a:ext cx="684053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</a:rPr>
              <a:t>I see a red door and I want it painted black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FFFF00"/>
                </a:solidFill>
              </a:rPr>
              <a:t>Veo una puerta roja y la quiero pintada de negro</a:t>
            </a:r>
          </a:p>
        </p:txBody>
      </p:sp>
    </p:spTree>
  </p:cSld>
  <p:clrMapOvr>
    <a:masterClrMapping/>
  </p:clrMapOvr>
  <p:transition advClick="0" advTm="57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 descr="1486089097_68c5bb820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1214414" y="1000108"/>
            <a:ext cx="29527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 colors anymore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s-ES" sz="1800" dirty="0">
                <a:solidFill>
                  <a:srgbClr val="FFFF00"/>
                </a:solidFill>
              </a:rPr>
              <a:t>No más colores 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4071934" y="1643050"/>
            <a:ext cx="4248149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want them to turn black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FF00"/>
                </a:solidFill>
              </a:rPr>
              <a:t>Yo deseo que cambien al negro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8" grpId="0"/>
      <p:bldP spid="717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35" name="Picture 19" descr="5009326983_1e57c546f9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33" name="Text Box 17"/>
          <p:cNvSpPr txBox="1">
            <a:spLocks noChangeArrowheads="1"/>
          </p:cNvSpPr>
          <p:nvPr/>
        </p:nvSpPr>
        <p:spPr bwMode="auto">
          <a:xfrm>
            <a:off x="539750" y="404813"/>
            <a:ext cx="80645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see the girls walk by dressed in their summer clothes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dirty="0">
                <a:solidFill>
                  <a:srgbClr val="FFFF00"/>
                </a:solidFill>
              </a:rPr>
              <a:t>Veo a las chicas caminar cerca, vestidas en su ropa de verano</a:t>
            </a:r>
            <a:r>
              <a:rPr lang="es-ES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2" name="Picture 14" descr="4981312553_14ae5e6955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3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5373688"/>
            <a:ext cx="8229600" cy="4525962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rgbClr val="FF3300"/>
                </a:solidFill>
                <a:latin typeface="Comic Sans MS" pitchFamily="66" charset="0"/>
              </a:rPr>
              <a:t>        </a:t>
            </a:r>
            <a:endParaRPr lang="en-US" sz="18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0" y="620713"/>
            <a:ext cx="91440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solidFill>
                  <a:srgbClr val="FFFF00"/>
                </a:solidFill>
                <a:latin typeface="Lucida Calligraphy" pitchFamily="66" charset="0"/>
              </a:rPr>
              <a:t>I have to turn my head until my darkness goes</a:t>
            </a:r>
            <a:r>
              <a:rPr lang="en-US" dirty="0">
                <a:solidFill>
                  <a:srgbClr val="FFFF00"/>
                </a:solidFill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Tengo que hacer un cambio en mi </a:t>
            </a:r>
            <a:r>
              <a:rPr lang="es-ES" sz="1800" dirty="0" smtClean="0">
                <a:solidFill>
                  <a:srgbClr val="FF0000"/>
                </a:solidFill>
                <a:latin typeface="Lucida Calligraphy" pitchFamily="66" charset="0"/>
              </a:rPr>
              <a:t>mente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hasta que mi oscuridad se vaya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714348" y="285728"/>
            <a:ext cx="78486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</a:rPr>
              <a:t>I see a line of cars and they’re all painted black</a:t>
            </a:r>
            <a:r>
              <a:rPr lang="en-US" dirty="0">
                <a:solidFill>
                  <a:srgbClr val="FF0000"/>
                </a:solidFill>
                <a:effectLst/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</a:t>
            </a:r>
            <a:r>
              <a:rPr lang="es-ES" sz="1800" dirty="0">
                <a:solidFill>
                  <a:srgbClr val="FF0000"/>
                </a:solidFill>
              </a:rPr>
              <a:t>Veo a una línea de carros y todos ellos están pintados de negro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9" name="Picture 15" descr="5519446728_84cd6ed491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7" name="Text Box 13"/>
          <p:cNvSpPr txBox="1">
            <a:spLocks noChangeArrowheads="1"/>
          </p:cNvSpPr>
          <p:nvPr/>
        </p:nvSpPr>
        <p:spPr bwMode="auto">
          <a:xfrm>
            <a:off x="827088" y="549275"/>
            <a:ext cx="756126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With flowers and my love both never to come back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Con flores y mi amor, </a:t>
            </a:r>
            <a:r>
              <a:rPr lang="es-ES" sz="18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ambas,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nunca regresan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5445125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endParaRPr lang="es-ES" sz="1800" b="1" dirty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US" sz="1800" b="1" dirty="0">
                <a:latin typeface="Comic Sans MS" pitchFamily="66" charset="0"/>
              </a:rPr>
              <a:t/>
            </a:r>
            <a:br>
              <a:rPr lang="en-US" sz="1800" b="1" dirty="0">
                <a:latin typeface="Comic Sans MS" pitchFamily="66" charset="0"/>
              </a:rPr>
            </a:br>
            <a:endParaRPr lang="en-US" sz="1800" b="1" dirty="0">
              <a:latin typeface="Comic Sans MS" pitchFamily="66" charset="0"/>
            </a:endParaRPr>
          </a:p>
        </p:txBody>
      </p:sp>
      <p:pic>
        <p:nvPicPr>
          <p:cNvPr id="4099" name="Picture 3" descr="C:\Documents and Settings\Administrador\Escritorio\912197-800x600-2740266273_b8575ab85c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285720" y="357166"/>
            <a:ext cx="88582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dirty="0">
                <a:solidFill>
                  <a:srgbClr val="FF0000"/>
                </a:solidFill>
              </a:rPr>
              <a:t>I see people turn their heads and quickly look away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n-US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</a:t>
            </a:r>
            <a:r>
              <a:rPr lang="es-ES" sz="1600" dirty="0" smtClean="0">
                <a:solidFill>
                  <a:srgbClr val="FFFF00"/>
                </a:solidFill>
              </a:rPr>
              <a:t>Veo </a:t>
            </a:r>
            <a:r>
              <a:rPr lang="es-ES" sz="1600" dirty="0">
                <a:solidFill>
                  <a:srgbClr val="FFFF00"/>
                </a:solidFill>
              </a:rPr>
              <a:t>a la gente hacer un cambio en sus </a:t>
            </a:r>
            <a:r>
              <a:rPr lang="es-ES" sz="1600" dirty="0" smtClean="0">
                <a:solidFill>
                  <a:srgbClr val="FFFF00"/>
                </a:solidFill>
              </a:rPr>
              <a:t>mentes </a:t>
            </a:r>
            <a:r>
              <a:rPr lang="es-ES" sz="1600" dirty="0">
                <a:solidFill>
                  <a:srgbClr val="FFFF00"/>
                </a:solidFill>
              </a:rPr>
              <a:t>y rápidamente miro a lo</a:t>
            </a:r>
            <a:r>
              <a:rPr lang="es-ES" sz="1600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600" dirty="0">
                <a:solidFill>
                  <a:srgbClr val="FFFF00"/>
                </a:solidFill>
              </a:rPr>
              <a:t>lejos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3" name="Picture 11" descr="177077438_a4656b61e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1000100" y="500042"/>
            <a:ext cx="735811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Like a new born baby it just happens every day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0000"/>
                </a:solidFill>
              </a:rPr>
              <a:t>Como el nuevo nacimiento de un bebé, eso sucede cada día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111700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13" name="Text Box 13"/>
          <p:cNvSpPr txBox="1">
            <a:spLocks noChangeArrowheads="1"/>
          </p:cNvSpPr>
          <p:nvPr/>
        </p:nvSpPr>
        <p:spPr bwMode="auto">
          <a:xfrm>
            <a:off x="539750" y="476250"/>
            <a:ext cx="80645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  <a:latin typeface="Lucida Calligraphy" pitchFamily="66" charset="0"/>
              </a:rPr>
              <a:t>I look inside myself and see my heart is black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     </a:t>
            </a:r>
            <a:r>
              <a:rPr lang="es-ES" sz="1800" dirty="0">
                <a:solidFill>
                  <a:srgbClr val="00FF00"/>
                </a:solidFill>
                <a:effectLst/>
                <a:latin typeface="Lucida Calligraphy" pitchFamily="66" charset="0"/>
              </a:rPr>
              <a:t>Miro al interior de mi mismo y veo mi corazón que es negro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168238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sp>
        <p:nvSpPr>
          <p:cNvPr id="28700" name="Text Box 28"/>
          <p:cNvSpPr txBox="1">
            <a:spLocks noChangeArrowheads="1"/>
          </p:cNvSpPr>
          <p:nvPr/>
        </p:nvSpPr>
        <p:spPr bwMode="auto">
          <a:xfrm>
            <a:off x="642910" y="357166"/>
            <a:ext cx="755967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latin typeface="Lucida Calligraphy" pitchFamily="66" charset="0"/>
              </a:rPr>
              <a:t>I see my red door and it has been painted black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Veo a mi puerta roja y ha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sido pintada de 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negro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2051" name="Picture 3" descr="C:\Documents and Settings\Administrador\Mis documentos\PLANTILLAS PHOTOSHOP\PLANTILLAS HOMBRE PARADO\hombre parado.pn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3184137"/>
            <a:ext cx="1357322" cy="3673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8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4" name="Picture 14" descr="flower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0733" name="Text Box 13"/>
          <p:cNvSpPr txBox="1">
            <a:spLocks noChangeArrowheads="1"/>
          </p:cNvSpPr>
          <p:nvPr/>
        </p:nvSpPr>
        <p:spPr bwMode="auto">
          <a:xfrm>
            <a:off x="571472" y="1428736"/>
            <a:ext cx="799306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Maybe then I’ll fade away and not have to face the facts </a:t>
            </a:r>
            <a:r>
              <a:rPr lang="es-ES" sz="1800" dirty="0">
                <a:solidFill>
                  <a:srgbClr val="FFFF00"/>
                </a:solidFill>
              </a:rPr>
              <a:t>Quizás luego perderá color y no tenga el aspecto de ahora</a:t>
            </a:r>
          </a:p>
        </p:txBody>
      </p:sp>
    </p:spTree>
  </p:cSld>
  <p:clrMapOvr>
    <a:masterClrMapping/>
  </p:clrMapOvr>
  <p:transition advClick="0" advTm="58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445337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81" name="Text Box 13"/>
          <p:cNvSpPr txBox="1">
            <a:spLocks noChangeArrowheads="1"/>
          </p:cNvSpPr>
          <p:nvPr/>
        </p:nvSpPr>
        <p:spPr bwMode="auto">
          <a:xfrm>
            <a:off x="785786" y="428604"/>
            <a:ext cx="76327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effectLst/>
              </a:rPr>
              <a:t>It's not easy facing up when your whole world is black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</a:t>
            </a:r>
            <a:r>
              <a:rPr lang="es-ES" sz="1800" dirty="0">
                <a:solidFill>
                  <a:srgbClr val="FF0000"/>
                </a:solidFill>
              </a:rPr>
              <a:t>No es fácil hacer </a:t>
            </a:r>
            <a:r>
              <a:rPr lang="es-ES" sz="1800" dirty="0" smtClean="0">
                <a:solidFill>
                  <a:srgbClr val="FF0000"/>
                </a:solidFill>
              </a:rPr>
              <a:t>frente, </a:t>
            </a:r>
            <a:r>
              <a:rPr lang="es-ES" sz="1800" dirty="0">
                <a:solidFill>
                  <a:srgbClr val="FF0000"/>
                </a:solidFill>
              </a:rPr>
              <a:t>cuando tu mundo total es negro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istrador\Escritorio\1122535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55" name="Text Box 15"/>
          <p:cNvSpPr txBox="1">
            <a:spLocks noChangeArrowheads="1"/>
          </p:cNvSpPr>
          <p:nvPr/>
        </p:nvSpPr>
        <p:spPr bwMode="auto">
          <a:xfrm>
            <a:off x="900113" y="476250"/>
            <a:ext cx="72739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 more will my green sea go turn a deeper blue                      </a:t>
            </a:r>
            <a:r>
              <a:rPr lang="es-ES" sz="1800" dirty="0">
                <a:solidFill>
                  <a:schemeClr val="bg1"/>
                </a:solidFill>
              </a:rPr>
              <a:t>No desean más mi mar verde que cambia a un azul más intenso</a:t>
            </a:r>
          </a:p>
        </p:txBody>
      </p:sp>
      <p:pic>
        <p:nvPicPr>
          <p:cNvPr id="35856" name="Picture 16" descr="seastone-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376488" y="7254875"/>
            <a:ext cx="2916238" cy="21875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9" name="Picture 11" descr="326503083_0e9b45279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0" y="1916113"/>
            <a:ext cx="755650" cy="566737"/>
          </a:xfrm>
          <a:prstGeom prst="rect">
            <a:avLst/>
          </a:prstGeom>
          <a:noFill/>
        </p:spPr>
      </p:pic>
      <p:sp>
        <p:nvSpPr>
          <p:cNvPr id="37905" name="Rectangle 1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66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37904" name="Picture 16" descr="rolli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250"/>
            <a:ext cx="9144000" cy="5795963"/>
          </a:xfrm>
          <a:prstGeom prst="rect">
            <a:avLst/>
          </a:prstGeom>
          <a:noFill/>
        </p:spPr>
      </p:pic>
      <p:sp>
        <p:nvSpPr>
          <p:cNvPr id="37902" name="Text Box 14"/>
          <p:cNvSpPr txBox="1">
            <a:spLocks noChangeArrowheads="1"/>
          </p:cNvSpPr>
          <p:nvPr/>
        </p:nvSpPr>
        <p:spPr bwMode="auto">
          <a:xfrm>
            <a:off x="1042988" y="2276475"/>
            <a:ext cx="71278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could not foresee this thing happening to you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Yo no podía prever que esta cosa te sucediera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789362-800x600-Pier-at-Suns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9949" name="Text Box 13"/>
          <p:cNvSpPr txBox="1">
            <a:spLocks noChangeArrowheads="1"/>
          </p:cNvSpPr>
          <p:nvPr/>
        </p:nvSpPr>
        <p:spPr bwMode="auto">
          <a:xfrm>
            <a:off x="1000100" y="571480"/>
            <a:ext cx="74168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latin typeface="Lucida Calligraphy" pitchFamily="66" charset="0"/>
              </a:rPr>
              <a:t>If I look hard enough into the setting sun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Si miro </a:t>
            </a:r>
            <a:r>
              <a:rPr lang="es-ES" sz="1800" dirty="0" smtClean="0">
                <a:solidFill>
                  <a:srgbClr val="FFFF00"/>
                </a:solidFill>
                <a:latin typeface="Lucida Calligraphy" pitchFamily="66" charset="0"/>
              </a:rPr>
              <a:t>detenidamente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en la puesta del sol</a:t>
            </a:r>
          </a:p>
        </p:txBody>
      </p:sp>
      <p:pic>
        <p:nvPicPr>
          <p:cNvPr id="6" name="Picture 3" descr="C:\Documents and Settings\Administrador\Mis documentos\PLANTILLAS PHOTOSHOP\PLANTILLAS HOMBRE PARADO\hombre parado.pn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3429000"/>
            <a:ext cx="1357322" cy="3673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725969-800x600-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1071538" y="428604"/>
            <a:ext cx="712787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FF00"/>
                </a:solidFill>
              </a:rPr>
              <a:t>My love will laugh with me before the morning comes</a:t>
            </a:r>
            <a:r>
              <a:rPr lang="en-US" dirty="0">
                <a:solidFill>
                  <a:srgbClr val="66FF66"/>
                </a:solidFill>
                <a:effectLst/>
              </a:rPr>
              <a:t>     </a:t>
            </a:r>
            <a:r>
              <a:rPr lang="es-ES" sz="1800" dirty="0">
                <a:solidFill>
                  <a:srgbClr val="FF0000"/>
                </a:solidFill>
              </a:rPr>
              <a:t>Mi amor reirá conmigo antes que la mañana venga </a:t>
            </a: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81654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6116" name="Text Box 36"/>
          <p:cNvSpPr txBox="1">
            <a:spLocks noChangeArrowheads="1"/>
          </p:cNvSpPr>
          <p:nvPr/>
        </p:nvSpPr>
        <p:spPr bwMode="auto">
          <a:xfrm>
            <a:off x="1071538" y="1214422"/>
            <a:ext cx="6840537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FF00"/>
                </a:solidFill>
                <a:latin typeface="Lucida Calligraphy" pitchFamily="66" charset="0"/>
              </a:rPr>
              <a:t>I see a red door and I want it painted black</a:t>
            </a:r>
            <a:r>
              <a:rPr lang="en-US" dirty="0">
                <a:solidFill>
                  <a:srgbClr val="00FF00"/>
                </a:solidFill>
              </a:rPr>
              <a:t> 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Veo una puerta roja y la quiero pintada de negro</a:t>
            </a:r>
          </a:p>
        </p:txBody>
      </p:sp>
    </p:spTree>
  </p:cSld>
  <p:clrMapOvr>
    <a:masterClrMapping/>
  </p:clrMapOvr>
  <p:transition advClick="0" advTm="58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5" name="Picture 7" descr="415864591_c3e90eb6b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8139" name="Text Box 11"/>
          <p:cNvSpPr txBox="1">
            <a:spLocks noChangeArrowheads="1"/>
          </p:cNvSpPr>
          <p:nvPr/>
        </p:nvSpPr>
        <p:spPr bwMode="auto">
          <a:xfrm>
            <a:off x="3143240" y="928670"/>
            <a:ext cx="29527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colors anymore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No más colores </a:t>
            </a:r>
          </a:p>
        </p:txBody>
      </p:sp>
      <p:sp>
        <p:nvSpPr>
          <p:cNvPr id="48140" name="Text Box 12"/>
          <p:cNvSpPr txBox="1">
            <a:spLocks noChangeArrowheads="1"/>
          </p:cNvSpPr>
          <p:nvPr/>
        </p:nvSpPr>
        <p:spPr bwMode="auto">
          <a:xfrm>
            <a:off x="2357422" y="1643050"/>
            <a:ext cx="4391025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want them to turn black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Yo deseo que cambien al negro</a:t>
            </a:r>
          </a:p>
        </p:txBody>
      </p:sp>
    </p:spTree>
  </p:cSld>
  <p:clrMapOvr>
    <a:masterClrMapping/>
  </p:clrMapOvr>
  <p:transition advClick="0" advTm="59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8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9" grpId="0"/>
      <p:bldP spid="481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Documents and Settings\Administrador\Escritorio\597286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9165" name="Text Box 13"/>
          <p:cNvSpPr txBox="1">
            <a:spLocks noChangeArrowheads="1"/>
          </p:cNvSpPr>
          <p:nvPr/>
        </p:nvSpPr>
        <p:spPr bwMode="auto">
          <a:xfrm>
            <a:off x="642910" y="1571612"/>
            <a:ext cx="80645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see the girls walk by dressed in their summer clothes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</a:t>
            </a:r>
            <a:r>
              <a:rPr lang="es-ES" sz="1800" dirty="0">
                <a:solidFill>
                  <a:srgbClr val="FFFF00"/>
                </a:solidFill>
              </a:rPr>
              <a:t>Veo a las chicas caminar cerca, vestidas en su ropa de verano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</a:t>
            </a:r>
          </a:p>
        </p:txBody>
      </p:sp>
    </p:spTree>
  </p:cSld>
  <p:clrMapOvr>
    <a:masterClrMapping/>
  </p:clrMapOvr>
  <p:transition advClick="0" advTm="51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5" name="Picture 9" descr="5485244084_e0ce23c83b_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0" y="1142984"/>
            <a:ext cx="914400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I have to turn my head until my darkness goes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</a:t>
            </a:r>
            <a:r>
              <a:rPr lang="es-ES" sz="1800" dirty="0">
                <a:solidFill>
                  <a:srgbClr val="FFFF00"/>
                </a:solidFill>
              </a:rPr>
              <a:t>Tengo que hacer un cambio en mi </a:t>
            </a:r>
            <a:r>
              <a:rPr lang="es-ES" sz="1800" dirty="0" smtClean="0">
                <a:solidFill>
                  <a:srgbClr val="FFFF00"/>
                </a:solidFill>
              </a:rPr>
              <a:t>mente </a:t>
            </a:r>
            <a:r>
              <a:rPr lang="es-ES" sz="1800" dirty="0">
                <a:solidFill>
                  <a:srgbClr val="FFFF00"/>
                </a:solidFill>
              </a:rPr>
              <a:t>hasta que mi oscuridad se vaya</a:t>
            </a:r>
          </a:p>
        </p:txBody>
      </p:sp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1071538" y="2428868"/>
            <a:ext cx="29527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FF0000"/>
                </a:solidFill>
              </a:rPr>
              <a:t>hmm, hmm, hmm…</a:t>
            </a: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17411" name="Picture 3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8" name="Picture 3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9" name="Picture 3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7418" name="Picture 10" descr="C:\Documents and Settings\Administrador\Escritorio\Imagen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7419" name="Picture 11" descr="C:\Documents and Settings\Administrador\Escritorio\Imagen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7420" name="Picture 12" descr="C:\Documents and Settings\Administrador\Escritorio\Imagen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7423" name="Picture 15" descr="C:\Documents and Settings\Administrador\Escritorio\Imagen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17425" name="Picture 17" descr="C:\Documents and Settings\Administrador\Escritorio\Imagen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"/>
            <a:ext cx="9143998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21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5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00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30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3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2" grpId="0"/>
      <p:bldP spid="5018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Administrador\Escritorio\181334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7111" name="Text Box 7"/>
          <p:cNvSpPr txBox="1">
            <a:spLocks noChangeArrowheads="1"/>
          </p:cNvSpPr>
          <p:nvPr/>
        </p:nvSpPr>
        <p:spPr bwMode="auto">
          <a:xfrm>
            <a:off x="1142976" y="1071546"/>
            <a:ext cx="30956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 wanna see it painted</a:t>
            </a:r>
            <a:r>
              <a:rPr lang="en-US" dirty="0">
                <a:solidFill>
                  <a:srgbClr val="00FF00"/>
                </a:solidFill>
                <a:effectLst/>
              </a:rPr>
              <a:t>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Quiero verlo pintado</a:t>
            </a: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3786182" y="2643182"/>
            <a:ext cx="216058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painted black</a:t>
            </a:r>
            <a:r>
              <a:rPr lang="en-US" dirty="0">
                <a:solidFill>
                  <a:srgbClr val="00FF00"/>
                </a:solidFill>
                <a:effectLst/>
              </a:rPr>
              <a:t>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pintado de negro</a:t>
            </a:r>
          </a:p>
        </p:txBody>
      </p:sp>
      <p:sp>
        <p:nvSpPr>
          <p:cNvPr id="47114" name="Text Box 10"/>
          <p:cNvSpPr txBox="1">
            <a:spLocks noChangeArrowheads="1"/>
          </p:cNvSpPr>
          <p:nvPr/>
        </p:nvSpPr>
        <p:spPr bwMode="auto">
          <a:xfrm>
            <a:off x="1142976" y="4071942"/>
            <a:ext cx="2881313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black as night</a:t>
            </a:r>
            <a:r>
              <a:rPr lang="en-US" dirty="0">
                <a:solidFill>
                  <a:srgbClr val="00FF00"/>
                </a:solidFill>
                <a:effectLst/>
              </a:rPr>
              <a:t>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negro como la noche</a:t>
            </a:r>
          </a:p>
        </p:txBody>
      </p:sp>
      <p:sp>
        <p:nvSpPr>
          <p:cNvPr id="47116" name="Text Box 12"/>
          <p:cNvSpPr txBox="1">
            <a:spLocks noChangeArrowheads="1"/>
          </p:cNvSpPr>
          <p:nvPr/>
        </p:nvSpPr>
        <p:spPr bwMode="auto">
          <a:xfrm>
            <a:off x="5219700" y="5084763"/>
            <a:ext cx="259238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black as coal</a:t>
            </a:r>
            <a:r>
              <a:rPr lang="en-US" dirty="0">
                <a:solidFill>
                  <a:srgbClr val="00FF00"/>
                </a:solidFill>
                <a:effectLst/>
              </a:rPr>
              <a:t>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negro como el carbón</a:t>
            </a: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1" grpId="0"/>
      <p:bldP spid="47113" grpId="0"/>
      <p:bldP spid="47114" grpId="0"/>
      <p:bldP spid="471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5661025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latin typeface="Comic Sans MS" pitchFamily="66" charset="0"/>
              </a:rPr>
              <a:t/>
            </a:r>
            <a:br>
              <a:rPr lang="es-ES" sz="2400" b="1" dirty="0">
                <a:latin typeface="Comic Sans MS" pitchFamily="66" charset="0"/>
              </a:rPr>
            </a:br>
            <a:endParaRPr lang="es-ES" sz="2400" b="1" dirty="0">
              <a:latin typeface="Comic Sans MS" pitchFamily="66" charset="0"/>
            </a:endParaRPr>
          </a:p>
        </p:txBody>
      </p:sp>
      <p:pic>
        <p:nvPicPr>
          <p:cNvPr id="11266" name="Picture 2" descr="C:\Documents and Settings\Administrador\Escritorio\316541-800x600-[DesktopNexus.com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3059113" y="620713"/>
            <a:ext cx="29527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</a:rPr>
              <a:t>I wanna see the sun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                         </a:t>
            </a:r>
            <a:r>
              <a:rPr lang="es-ES" sz="1800" dirty="0">
                <a:solidFill>
                  <a:srgbClr val="66FF33"/>
                </a:solidFill>
                <a:effectLst/>
              </a:rPr>
              <a:t>Yo quiero ver que el sol</a:t>
            </a:r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2627313" y="1773238"/>
            <a:ext cx="388778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</a:rPr>
              <a:t>blotted out from the sky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</a:t>
            </a:r>
            <a:r>
              <a:rPr lang="es-ES" sz="1800" dirty="0">
                <a:solidFill>
                  <a:srgbClr val="66FF33"/>
                </a:solidFill>
                <a:effectLst/>
              </a:rPr>
              <a:t>sea obstaculizado en el cielo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advClick="0" advTm="4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4" grpId="0"/>
      <p:bldP spid="5223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Picture 35" descr="C:\Documents and Settings\Administrador\Mis documentos\imágenes\Imagen1_16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206" y="5429264"/>
            <a:ext cx="2428875" cy="1828800"/>
          </a:xfrm>
          <a:prstGeom prst="rect">
            <a:avLst/>
          </a:prstGeom>
          <a:noFill/>
        </p:spPr>
      </p:pic>
      <p:pic>
        <p:nvPicPr>
          <p:cNvPr id="12290" name="Picture 2" descr="C:\Documents and Settings\Administrador\Escritorio\140069-800x600-[DesktopNexus.com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4289" name="Text Box 17"/>
          <p:cNvSpPr txBox="1">
            <a:spLocks noChangeArrowheads="1"/>
          </p:cNvSpPr>
          <p:nvPr/>
        </p:nvSpPr>
        <p:spPr bwMode="auto">
          <a:xfrm>
            <a:off x="6227763" y="3068638"/>
            <a:ext cx="2016125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</a:rPr>
              <a:t>Yeah!                        </a:t>
            </a:r>
            <a:r>
              <a:rPr lang="es-ES" sz="1800" dirty="0">
                <a:solidFill>
                  <a:srgbClr val="66FF33"/>
                </a:solidFill>
                <a:effectLst/>
              </a:rPr>
              <a:t>¡Si!</a:t>
            </a:r>
          </a:p>
        </p:txBody>
      </p:sp>
      <p:sp>
        <p:nvSpPr>
          <p:cNvPr id="54288" name="Text Box 16"/>
          <p:cNvSpPr txBox="1">
            <a:spLocks noChangeArrowheads="1"/>
          </p:cNvSpPr>
          <p:nvPr/>
        </p:nvSpPr>
        <p:spPr bwMode="auto">
          <a:xfrm>
            <a:off x="6011863" y="1833563"/>
            <a:ext cx="2520950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</a:rPr>
              <a:t>painted black </a:t>
            </a:r>
            <a:r>
              <a:rPr lang="es-ES" sz="1800" dirty="0">
                <a:solidFill>
                  <a:srgbClr val="00FF00"/>
                </a:solidFill>
              </a:rPr>
              <a:t>pintado de negro</a:t>
            </a:r>
          </a:p>
        </p:txBody>
      </p:sp>
      <p:sp>
        <p:nvSpPr>
          <p:cNvPr id="54287" name="Text Box 15"/>
          <p:cNvSpPr txBox="1">
            <a:spLocks noChangeArrowheads="1"/>
          </p:cNvSpPr>
          <p:nvPr/>
        </p:nvSpPr>
        <p:spPr bwMode="auto">
          <a:xfrm>
            <a:off x="1763713" y="404813"/>
            <a:ext cx="5761037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  <a:effectLst/>
              </a:rPr>
              <a:t>I wanna see it painted, painted, painted                      </a:t>
            </a:r>
            <a:r>
              <a:rPr lang="es-ES" sz="1800" dirty="0">
                <a:solidFill>
                  <a:srgbClr val="00FF00"/>
                </a:solidFill>
              </a:rPr>
              <a:t>Quiero verlo pintado, pintado, pintado</a:t>
            </a:r>
          </a:p>
        </p:txBody>
      </p:sp>
      <p:pic>
        <p:nvPicPr>
          <p:cNvPr id="7" name="Picture 11" descr="Vietnam 35th Anniversar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3996" cy="6857999"/>
          </a:xfrm>
          <a:prstGeom prst="rect">
            <a:avLst/>
          </a:prstGeom>
          <a:noFill/>
        </p:spPr>
      </p:pic>
      <p:pic>
        <p:nvPicPr>
          <p:cNvPr id="9" name="Picture 11" descr="Vietnam 35th Anniversar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11" descr="Vietnam 35th Anniversar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43997" cy="6857999"/>
          </a:xfrm>
          <a:prstGeom prst="rect">
            <a:avLst/>
          </a:prstGeom>
          <a:noFill/>
        </p:spPr>
      </p:pic>
      <p:pic>
        <p:nvPicPr>
          <p:cNvPr id="11" name="Picture 11" descr="Vietnam 35th Anniversar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3"/>
            <a:ext cx="9144000" cy="6858003"/>
          </a:xfrm>
          <a:prstGeom prst="rect">
            <a:avLst/>
          </a:prstGeom>
          <a:noFill/>
        </p:spPr>
      </p:pic>
      <p:pic>
        <p:nvPicPr>
          <p:cNvPr id="1026" name="Picture 2" descr="C:\Documents and Settings\Administrador\Escritorio\325580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" name="Picture 2" descr="C:\Documents and Settings\Administrador\Escritorio\325580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14" name="Picture 2" descr="C:\Documents and Settings\Administrador\Escritorio\325580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15" name="Picture 2" descr="C:\Documents and Settings\Administrador\Escritorio\325580-800x600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-1"/>
            <a:ext cx="9144001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348354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3" descr="C:\Documents and Settings\Administrador\Escritorio\348354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" name="Picture 3" descr="C:\Documents and Settings\Administrador\Escritorio\348354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9" name="Picture 3" descr="C:\Documents and Settings\Administrador\Escritorio\348354-800x600-[DesktopNexus.com]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Escritorio\315951-800x600-[DesktopNexus.com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4" descr="C:\Documents and Settings\Administrador\Escritorio\315951-800x600-[DesktopNexus.com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21" name="Picture 4" descr="C:\Documents and Settings\Administrador\Escritorio\315951-800x600-[DesktopNexus.com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24" name="Picture 4" descr="C:\Documents and Settings\Administrador\Escritorio\315951-800x600-[DesktopNexus.com]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1059" name="Picture 35" descr="C:\Documents and Settings\Administrador\Mis documentos\imágenes\Imagen1_16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206" y="5357826"/>
            <a:ext cx="2428875" cy="1828800"/>
          </a:xfrm>
          <a:prstGeom prst="rect">
            <a:avLst/>
          </a:prstGeom>
          <a:noFill/>
        </p:spPr>
      </p:pic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7164388" y="6092825"/>
            <a:ext cx="19796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s-ES" sz="1800" dirty="0">
                <a:solidFill>
                  <a:srgbClr val="FFFF00"/>
                </a:solidFill>
                <a:effectLst/>
              </a:rPr>
              <a:t>       </a:t>
            </a:r>
            <a:r>
              <a:rPr lang="es-ES" sz="1400" dirty="0">
                <a:solidFill>
                  <a:srgbClr val="FFFF00"/>
                </a:solidFill>
              </a:rPr>
              <a:t>Roberto</a:t>
            </a:r>
          </a:p>
        </p:txBody>
      </p:sp>
      <p:pic>
        <p:nvPicPr>
          <p:cNvPr id="1043" name="Picture 19" descr="C:\Documents and Settings\Administrador\Mis documentos\imágenes\Imagen1_01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2438400" cy="1828800"/>
          </a:xfrm>
          <a:prstGeom prst="rect">
            <a:avLst/>
          </a:prstGeom>
          <a:noFill/>
        </p:spPr>
      </p:pic>
      <p:pic>
        <p:nvPicPr>
          <p:cNvPr id="1044" name="Picture 20" descr="C:\Documents and Settings\Administrador\Mis documentos\imágenes\Imagen1_02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28860" y="0"/>
            <a:ext cx="2428875" cy="1828800"/>
          </a:xfrm>
          <a:prstGeom prst="rect">
            <a:avLst/>
          </a:prstGeom>
          <a:noFill/>
        </p:spPr>
      </p:pic>
      <p:pic>
        <p:nvPicPr>
          <p:cNvPr id="1045" name="Picture 21" descr="C:\Documents and Settings\Administrador\Mis documentos\imágenes\Imagen1_03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857752" y="0"/>
            <a:ext cx="2438400" cy="1828800"/>
          </a:xfrm>
          <a:prstGeom prst="rect">
            <a:avLst/>
          </a:prstGeom>
          <a:noFill/>
        </p:spPr>
      </p:pic>
      <p:pic>
        <p:nvPicPr>
          <p:cNvPr id="1046" name="Picture 22" descr="C:\Documents and Settings\Administrador\Mis documentos\imágenes\Imagen1_04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215206" y="0"/>
            <a:ext cx="2428875" cy="1828800"/>
          </a:xfrm>
          <a:prstGeom prst="rect">
            <a:avLst/>
          </a:prstGeom>
          <a:noFill/>
        </p:spPr>
      </p:pic>
      <p:pic>
        <p:nvPicPr>
          <p:cNvPr id="1047" name="Picture 23" descr="C:\Documents and Settings\Administrador\Mis documentos\imágenes\Imagen1_05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1785926"/>
            <a:ext cx="2438400" cy="1828800"/>
          </a:xfrm>
          <a:prstGeom prst="rect">
            <a:avLst/>
          </a:prstGeom>
          <a:noFill/>
        </p:spPr>
      </p:pic>
      <p:pic>
        <p:nvPicPr>
          <p:cNvPr id="1048" name="Picture 24" descr="C:\Documents and Settings\Administrador\Mis documentos\imágenes\Imagen1_06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428860" y="1785926"/>
            <a:ext cx="2428875" cy="1828800"/>
          </a:xfrm>
          <a:prstGeom prst="rect">
            <a:avLst/>
          </a:prstGeom>
          <a:noFill/>
        </p:spPr>
      </p:pic>
      <p:pic>
        <p:nvPicPr>
          <p:cNvPr id="1049" name="Picture 25" descr="C:\Documents and Settings\Administrador\Mis documentos\imágenes\Imagen1_07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857752" y="1785926"/>
            <a:ext cx="2438400" cy="1828800"/>
          </a:xfrm>
          <a:prstGeom prst="rect">
            <a:avLst/>
          </a:prstGeom>
          <a:noFill/>
        </p:spPr>
      </p:pic>
      <p:pic>
        <p:nvPicPr>
          <p:cNvPr id="1051" name="Picture 27" descr="C:\Documents and Settings\Administrador\Mis documentos\imágenes\Imagen1_08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215206" y="1785926"/>
            <a:ext cx="2428875" cy="1828800"/>
          </a:xfrm>
          <a:prstGeom prst="rect">
            <a:avLst/>
          </a:prstGeom>
          <a:noFill/>
        </p:spPr>
      </p:pic>
      <p:pic>
        <p:nvPicPr>
          <p:cNvPr id="1052" name="Picture 28" descr="C:\Documents and Settings\Administrador\Mis documentos\imágenes\Imagen1_09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3571876"/>
            <a:ext cx="2438400" cy="1819275"/>
          </a:xfrm>
          <a:prstGeom prst="rect">
            <a:avLst/>
          </a:prstGeom>
          <a:noFill/>
        </p:spPr>
      </p:pic>
      <p:pic>
        <p:nvPicPr>
          <p:cNvPr id="1053" name="Picture 29" descr="C:\Documents and Settings\Administrador\Mis documentos\imágenes\Imagen1_10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428860" y="3571876"/>
            <a:ext cx="2428875" cy="1819275"/>
          </a:xfrm>
          <a:prstGeom prst="rect">
            <a:avLst/>
          </a:prstGeom>
          <a:noFill/>
        </p:spPr>
      </p:pic>
      <p:pic>
        <p:nvPicPr>
          <p:cNvPr id="1054" name="Picture 30" descr="C:\Documents and Settings\Administrador\Mis documentos\imágenes\Imagen1_11.gif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857752" y="3571876"/>
            <a:ext cx="2438400" cy="1819275"/>
          </a:xfrm>
          <a:prstGeom prst="rect">
            <a:avLst/>
          </a:prstGeom>
          <a:noFill/>
        </p:spPr>
      </p:pic>
      <p:pic>
        <p:nvPicPr>
          <p:cNvPr id="1055" name="Picture 31" descr="C:\Documents and Settings\Administrador\Mis documentos\imágenes\Imagen1_12.gif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7215206" y="3571876"/>
            <a:ext cx="2428875" cy="1819275"/>
          </a:xfrm>
          <a:prstGeom prst="rect">
            <a:avLst/>
          </a:prstGeom>
          <a:noFill/>
        </p:spPr>
      </p:pic>
      <p:pic>
        <p:nvPicPr>
          <p:cNvPr id="1056" name="Picture 32" descr="C:\Documents and Settings\Administrador\Mis documentos\imágenes\Imagen1_13.gif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0" y="5357826"/>
            <a:ext cx="2438400" cy="1828800"/>
          </a:xfrm>
          <a:prstGeom prst="rect">
            <a:avLst/>
          </a:prstGeom>
          <a:noFill/>
        </p:spPr>
      </p:pic>
      <p:pic>
        <p:nvPicPr>
          <p:cNvPr id="1057" name="Picture 33" descr="C:\Documents and Settings\Administrador\Mis documentos\imágenes\Imagen1_14.gif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2428860" y="5357826"/>
            <a:ext cx="2428875" cy="1828800"/>
          </a:xfrm>
          <a:prstGeom prst="rect">
            <a:avLst/>
          </a:prstGeom>
          <a:noFill/>
        </p:spPr>
      </p:pic>
      <p:pic>
        <p:nvPicPr>
          <p:cNvPr id="1058" name="Picture 34" descr="C:\Documents and Settings\Administrador\Mis documentos\imágenes\Imagen1_15.gif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4786314" y="5357826"/>
            <a:ext cx="2438400" cy="1828800"/>
          </a:xfrm>
          <a:prstGeom prst="rect">
            <a:avLst/>
          </a:prstGeom>
          <a:noFill/>
        </p:spPr>
      </p:pic>
      <p:pic>
        <p:nvPicPr>
          <p:cNvPr id="1060" name="Picture 36" descr="C:\Documents and Settings\Administrador\Mis documentos\imágenes\Imagen1_01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2438400" cy="1828800"/>
          </a:xfrm>
          <a:prstGeom prst="rect">
            <a:avLst/>
          </a:prstGeom>
          <a:noFill/>
        </p:spPr>
      </p:pic>
      <p:pic>
        <p:nvPicPr>
          <p:cNvPr id="1061" name="Picture 37" descr="C:\Documents and Settings\Administrador\Mis documentos\imágenes\Imagen1_02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28860" y="0"/>
            <a:ext cx="2428875" cy="1828800"/>
          </a:xfrm>
          <a:prstGeom prst="rect">
            <a:avLst/>
          </a:prstGeom>
          <a:noFill/>
        </p:spPr>
      </p:pic>
      <p:pic>
        <p:nvPicPr>
          <p:cNvPr id="1062" name="Picture 38" descr="C:\Documents and Settings\Administrador\Mis documentos\imágenes\Imagen1_03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929190" y="0"/>
            <a:ext cx="2438400" cy="1828800"/>
          </a:xfrm>
          <a:prstGeom prst="rect">
            <a:avLst/>
          </a:prstGeom>
          <a:noFill/>
        </p:spPr>
      </p:pic>
      <p:pic>
        <p:nvPicPr>
          <p:cNvPr id="1063" name="Picture 39" descr="C:\Documents and Settings\Administrador\Mis documentos\imágenes\Imagen1_04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215206" y="0"/>
            <a:ext cx="2428875" cy="1828800"/>
          </a:xfrm>
          <a:prstGeom prst="rect">
            <a:avLst/>
          </a:prstGeom>
          <a:noFill/>
        </p:spPr>
      </p:pic>
      <p:pic>
        <p:nvPicPr>
          <p:cNvPr id="62" name="Picture 23" descr="C:\Documents and Settings\Administrador\Mis documentos\imágenes\Imagen1_05.gif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1785926"/>
            <a:ext cx="2438400" cy="1828800"/>
          </a:xfrm>
          <a:prstGeom prst="rect">
            <a:avLst/>
          </a:prstGeom>
          <a:noFill/>
        </p:spPr>
      </p:pic>
      <p:pic>
        <p:nvPicPr>
          <p:cNvPr id="64" name="Picture 24" descr="C:\Documents and Settings\Administrador\Mis documentos\imágenes\Imagen1_06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428860" y="1785926"/>
            <a:ext cx="2428875" cy="1828800"/>
          </a:xfrm>
          <a:prstGeom prst="rect">
            <a:avLst/>
          </a:prstGeom>
          <a:noFill/>
        </p:spPr>
      </p:pic>
      <p:pic>
        <p:nvPicPr>
          <p:cNvPr id="66" name="Picture 25" descr="C:\Documents and Settings\Administrador\Mis documentos\imágenes\Imagen1_07.gif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857752" y="1785926"/>
            <a:ext cx="2438400" cy="1828800"/>
          </a:xfrm>
          <a:prstGeom prst="rect">
            <a:avLst/>
          </a:prstGeom>
          <a:noFill/>
        </p:spPr>
      </p:pic>
      <p:pic>
        <p:nvPicPr>
          <p:cNvPr id="67" name="Picture 27" descr="C:\Documents and Settings\Administrador\Mis documentos\imágenes\Imagen1_08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215206" y="1785926"/>
            <a:ext cx="2428875" cy="1828800"/>
          </a:xfrm>
          <a:prstGeom prst="rect">
            <a:avLst/>
          </a:prstGeom>
          <a:noFill/>
        </p:spPr>
      </p:pic>
      <p:pic>
        <p:nvPicPr>
          <p:cNvPr id="68" name="Picture 28" descr="C:\Documents and Settings\Administrador\Mis documentos\imágenes\Imagen1_09.gif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3500438"/>
            <a:ext cx="2438400" cy="1819275"/>
          </a:xfrm>
          <a:prstGeom prst="rect">
            <a:avLst/>
          </a:prstGeom>
          <a:noFill/>
        </p:spPr>
      </p:pic>
      <p:pic>
        <p:nvPicPr>
          <p:cNvPr id="69" name="Picture 29" descr="C:\Documents and Settings\Administrador\Mis documentos\imágenes\Imagen1_10.gif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428860" y="3643314"/>
            <a:ext cx="2428875" cy="1819275"/>
          </a:xfrm>
          <a:prstGeom prst="rect">
            <a:avLst/>
          </a:prstGeom>
          <a:noFill/>
        </p:spPr>
      </p:pic>
      <p:pic>
        <p:nvPicPr>
          <p:cNvPr id="70" name="Picture 30" descr="C:\Documents and Settings\Administrador\Mis documentos\imágenes\Imagen1_11.gif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857752" y="3571876"/>
            <a:ext cx="2438400" cy="1819275"/>
          </a:xfrm>
          <a:prstGeom prst="rect">
            <a:avLst/>
          </a:prstGeom>
          <a:noFill/>
        </p:spPr>
      </p:pic>
      <p:pic>
        <p:nvPicPr>
          <p:cNvPr id="71" name="Picture 31" descr="C:\Documents and Settings\Administrador\Mis documentos\imágenes\Imagen1_12.gif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7215206" y="3571876"/>
            <a:ext cx="2428875" cy="1819275"/>
          </a:xfrm>
          <a:prstGeom prst="rect">
            <a:avLst/>
          </a:prstGeom>
          <a:noFill/>
        </p:spPr>
      </p:pic>
      <p:pic>
        <p:nvPicPr>
          <p:cNvPr id="72" name="Picture 32" descr="C:\Documents and Settings\Administrador\Mis documentos\imágenes\Imagen1_13.gif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0" y="5357826"/>
            <a:ext cx="2438400" cy="1828800"/>
          </a:xfrm>
          <a:prstGeom prst="rect">
            <a:avLst/>
          </a:prstGeom>
          <a:noFill/>
        </p:spPr>
      </p:pic>
      <p:pic>
        <p:nvPicPr>
          <p:cNvPr id="73" name="Picture 33" descr="C:\Documents and Settings\Administrador\Mis documentos\imágenes\Imagen1_14.gif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2428860" y="5357826"/>
            <a:ext cx="2428875" cy="1828800"/>
          </a:xfrm>
          <a:prstGeom prst="rect">
            <a:avLst/>
          </a:prstGeom>
          <a:noFill/>
        </p:spPr>
      </p:pic>
      <p:pic>
        <p:nvPicPr>
          <p:cNvPr id="74" name="Picture 34" descr="C:\Documents and Settings\Administrador\Mis documentos\imágenes\Imagen1_15.gif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4786314" y="5357826"/>
            <a:ext cx="2438400" cy="18288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4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7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7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7700"/>
                            </p:stCondLst>
                            <p:childTnLst>
                              <p:par>
                                <p:cTn id="64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4700"/>
                            </p:stCondLst>
                            <p:childTnLst>
                              <p:par>
                                <p:cTn id="83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5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1700"/>
                            </p:stCondLst>
                            <p:childTnLst>
                              <p:par>
                                <p:cTn id="96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5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5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4" dur="50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7" dur="5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5000"/>
                                        <p:tgtEl>
                                          <p:spTgt spid="1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5000"/>
                                        <p:tgtEl>
                                          <p:spTgt spid="1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5000"/>
                                        <p:tgtEl>
                                          <p:spTgt spid="1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5000"/>
                                        <p:tgtEl>
                                          <p:spTgt spid="1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2" dur="50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5" dur="5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8" dur="5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1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4" dur="5000"/>
                                        <p:tgtEl>
                                          <p:spTgt spid="1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7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0" dur="5000"/>
                                        <p:tgtEl>
                                          <p:spTgt spid="1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3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6" dur="5000"/>
                                        <p:tgtEl>
                                          <p:spTgt spid="1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9" dur="5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2" dur="5000"/>
                                        <p:tgtEl>
                                          <p:spTgt spid="1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5" dur="5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8" dur="5000"/>
                                        <p:tgtEl>
                                          <p:spTgt spid="1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1" dur="5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4" dur="5000"/>
                                        <p:tgtEl>
                                          <p:spTgt spid="1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7" dur="5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0" dur="50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3" dur="5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6" dur="5000"/>
                                        <p:tgtEl>
                                          <p:spTgt spid="1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9" dur="5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2" dur="5000"/>
                                        <p:tgtEl>
                                          <p:spTgt spid="1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5" dur="5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8" dur="5000"/>
                                        <p:tgtEl>
                                          <p:spTgt spid="1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9" grpId="0"/>
      <p:bldP spid="54288" grpId="0"/>
      <p:bldP spid="54287" grpId="0"/>
      <p:bldP spid="54280" grpId="0" build="allAtOnce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0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1812</TotalTime>
  <Words>591</Words>
  <Application>Microsoft Office PowerPoint</Application>
  <PresentationFormat>Presentación en pantalla (4:3)</PresentationFormat>
  <Paragraphs>72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Roberto</cp:lastModifiedBy>
  <cp:revision>141</cp:revision>
  <dcterms:created xsi:type="dcterms:W3CDTF">2007-04-05T18:04:32Z</dcterms:created>
  <dcterms:modified xsi:type="dcterms:W3CDTF">2012-12-09T01:27:13Z</dcterms:modified>
</cp:coreProperties>
</file>