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8" r:id="rId11"/>
    <p:sldId id="264" r:id="rId12"/>
    <p:sldId id="263" r:id="rId13"/>
    <p:sldId id="265" r:id="rId14"/>
    <p:sldId id="278" r:id="rId15"/>
    <p:sldId id="279" r:id="rId16"/>
    <p:sldId id="280" r:id="rId17"/>
    <p:sldId id="281" r:id="rId18"/>
    <p:sldId id="282" r:id="rId19"/>
    <p:sldId id="267" r:id="rId20"/>
    <p:sldId id="269" r:id="rId21"/>
    <p:sldId id="270" r:id="rId22"/>
    <p:sldId id="271" r:id="rId23"/>
    <p:sldId id="272" r:id="rId24"/>
    <p:sldId id="283" r:id="rId25"/>
    <p:sldId id="27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QEm0WyTP+8OJCsZj4xl8Q" hashData="MdMzN7+Q6gJopvK2zHE+R18kVV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294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050DC-2323-477B-BD05-84A9D02970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90FCF-7B3D-426F-80BE-2DED1E9F4465}" type="datetimeFigureOut">
              <a:rPr lang="en-US" smtClean="0"/>
              <a:pPr/>
              <a:t>10/11/2012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02D99-1E8A-4AE8-97ED-AE21E09371B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E9EED9-513D-4897-A8E7-6AB4AED0A0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Documents and Settings\Administrador\Escritorio\Ladrillos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70"/>
            <a:ext cx="9144000" cy="6857030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6" name="5 CuadroTexto"/>
          <p:cNvSpPr txBox="1"/>
          <p:nvPr/>
        </p:nvSpPr>
        <p:spPr>
          <a:xfrm>
            <a:off x="4929190" y="1928802"/>
            <a:ext cx="30003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glow rad="101600">
                    <a:srgbClr val="CC99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6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glow rad="101600">
                  <a:srgbClr val="CC99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43438" y="2357430"/>
            <a:ext cx="3429024" cy="646331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glow rad="101600">
                    <a:srgbClr val="CC99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Pink Floyd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214810" y="3714752"/>
            <a:ext cx="435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glow rad="101600">
                    <a:srgbClr val="CC99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Another brick in the wall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857752" y="4214818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glow rad="101600">
                    <a:srgbClr val="CC99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Otro ladrillo en la pared</a:t>
            </a:r>
            <a:endParaRPr lang="en-US" sz="16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glow rad="101600">
                  <a:srgbClr val="CC99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429256" y="4500570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ffectLst>
                  <a:glow rad="101600">
                    <a:srgbClr val="CC99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1979</a:t>
            </a:r>
            <a:endParaRPr lang="en-US" sz="1400" b="1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path path="circle">
                  <a:fillToRect r="100000" b="100000"/>
                </a:path>
                <a:tileRect l="-100000" t="-100000"/>
              </a:gradFill>
              <a:effectLst>
                <a:glow rad="101600">
                  <a:srgbClr val="CC99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72396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429520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8" descr="PkRU.gif (9741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5857892"/>
            <a:ext cx="460362" cy="287727"/>
          </a:xfrm>
          <a:prstGeom prst="rect">
            <a:avLst/>
          </a:prstGeom>
          <a:noFill/>
        </p:spPr>
      </p:pic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3857620" y="5929330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pic>
        <p:nvPicPr>
          <p:cNvPr id="20" name="Picture 2" descr="C:\Documents and Settings\Administrador\Escritorio\Sin título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18" y="4143380"/>
            <a:ext cx="3286180" cy="4786346"/>
          </a:xfrm>
          <a:prstGeom prst="rect">
            <a:avLst/>
          </a:prstGeom>
          <a:noFill/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357158" y="428604"/>
            <a:ext cx="8429684" cy="6000792"/>
          </a:xfrm>
          <a:prstGeom prst="rect">
            <a:avLst/>
          </a:prstGeom>
          <a:noFill/>
          <a:ln w="127000" cmpd="tri">
            <a:solidFill>
              <a:srgbClr val="00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481" name="Picture 1" descr="C:\Documents and Settings\Administrador\Escritorio\Animation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3" y="2285992"/>
            <a:ext cx="4145000" cy="311745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pic>
        <p:nvPicPr>
          <p:cNvPr id="17" name="Picture 1" descr="C:\Documents and Settings\Administrador\Escritorio\Animation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2285992"/>
            <a:ext cx="4214842" cy="3169986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sp>
        <p:nvSpPr>
          <p:cNvPr id="19" name="18 CuadroTexto"/>
          <p:cNvSpPr txBox="1"/>
          <p:nvPr/>
        </p:nvSpPr>
        <p:spPr>
          <a:xfrm>
            <a:off x="2500298" y="592933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0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3" grpId="0"/>
      <p:bldP spid="14" grpId="0"/>
      <p:bldP spid="16" grpId="0" animBg="1"/>
      <p:bldP spid="5" grpId="0" animBg="1"/>
      <p:bldP spid="19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istrador\Escritorio\720365-1024x768-BEAUTIFUL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Documents and Settings\Administrador\Escritorio\720365-1024x768-BEAUTIFUL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C:\Documents and Settings\Administrador\Escritorio\720365-1024x768-BEAUTIFUL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C:\Documents and Settings\Administrador\Escritorio\720365-1024x768-BEAUTIFUL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Escritorio\720365-1024x768-BEAUTIFUL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72300"/>
          </a:xfrm>
          <a:prstGeom prst="rect">
            <a:avLst/>
          </a:prstGeom>
          <a:noFill/>
        </p:spPr>
      </p:pic>
      <p:pic>
        <p:nvPicPr>
          <p:cNvPr id="9" name="Picture 9" descr="C:\Documents and Settings\Administrador\Escritorio\282484-1024x768-butterfl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0" name="Picture 9" descr="C:\Documents and Settings\Administrador\Escritorio\282484-1024x768-butterfl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1" name="Picture 9" descr="C:\Documents and Settings\Administrador\Escritorio\282484-1024x768-butterfl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12" name="Picture 9" descr="C:\Documents and Settings\Administrador\Escritorio\282484-1024x768-butterfl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300">
    <p:comb/>
    <p:sndAc>
      <p:stSnd>
        <p:snd r:embed="rId2" name="pink floyd - the wall - another brick on the wa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dministrador\Escritorio\287689-1024x768-b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287689-1024x768-b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287689-1024x768-b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287689-1024x768-b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85918" y="1357298"/>
            <a:ext cx="15716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Yes, you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si, tú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572132" y="2143116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Stand Still Laddie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quédate quieto muchacho</a:t>
            </a:r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142976" y="1357298"/>
            <a:ext cx="7858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500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776994-1024x768-home-from-school---lee-dub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857232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When we grew up and went to school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cuando crecimos y fuimos a la escuela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http://cdn.chataboutchina.com/sites/default/files/125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9124" y="500042"/>
            <a:ext cx="40005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there were certain teachers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hubieron ciertos maestros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714480" y="1714488"/>
            <a:ext cx="7143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who would hurt the children anyway they could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que lastimarían a los niños de todas las maneras que pudieran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Administrador\Escritorio\fracaso-escolar-es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0168"/>
            <a:ext cx="9144001" cy="6878168"/>
          </a:xfrm>
          <a:prstGeom prst="rect">
            <a:avLst/>
          </a:prstGeom>
          <a:noFill/>
        </p:spPr>
      </p:pic>
      <p:pic>
        <p:nvPicPr>
          <p:cNvPr id="6" name="Picture 4" descr="C:\Documents and Settings\Administrador\Escritorio\fracaso-escolar-es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66"/>
            <a:ext cx="9143999" cy="6878166"/>
          </a:xfrm>
          <a:prstGeom prst="rect">
            <a:avLst/>
          </a:prstGeom>
          <a:noFill/>
        </p:spPr>
      </p:pic>
      <p:pic>
        <p:nvPicPr>
          <p:cNvPr id="7" name="Picture 4" descr="C:\Documents and Settings\Administrador\Escritorio\fracaso-escolar-es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11" y="1"/>
            <a:ext cx="9117189" cy="6857999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Escritorio\fracaso-escolar-es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68"/>
            <a:ext cx="9143999" cy="687816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2143116"/>
            <a:ext cx="678661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by pouring their derision upon anything we did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vertiendo sus burlas sobre cualquier cosa que hacíamos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71670" y="3643314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nd exposing every weakness                                                 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exponiendo cada debilidad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571604" y="4714884"/>
            <a:ext cx="52864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however carefully hidden by the kids 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muy cuidadosamente ocultada por los niños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 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6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4000" cy="6858002"/>
          </a:xfrm>
          <a:prstGeom prst="rect">
            <a:avLst/>
          </a:prstGeom>
          <a:noFill/>
        </p:spPr>
      </p:pic>
      <p:pic>
        <p:nvPicPr>
          <p:cNvPr id="9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0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1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2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3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4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5" name="Picture 1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0" y="500042"/>
            <a:ext cx="9144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But in the town it was well known that when they got home at night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pero en la ciudad era bien sabido que cuando ellos llegaban a casa por la noche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14480" y="2714620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their fat and psychopathic wives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sus gordas y sicópatas esposas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428728" y="4572008"/>
            <a:ext cx="6357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Would thrash them within inches of their lives!     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os atormentarían casi hasta quitarles la vida !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28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0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Archivos rescatados\pink-floyd-wall ki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6854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14348" y="2357430"/>
            <a:ext cx="40005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We don't need no education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necesitamos ninguna educación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43240" y="4000504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We don’t need no thought control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necesitamos ningún control mental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Documents and Settings\Administrador\Mis documentos\profes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642918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dark sarcasm in the classroom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ningún sarcasmo oscuro en el salón de clases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857488" y="2714620"/>
            <a:ext cx="50720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Teachers leave them kids alone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profesores, dejen a los niños en paz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14480" y="4429132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Hey! Teacher leave them kids alone       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Hey !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profesor, deja a los niños en paz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Mis documentos\933940-1024x768-the-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43306" y="0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in all it's just another brick in the wall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después de todo es sólo otro ladrillo en la pared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714356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in all you're just another brick in the wall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después de todo eres sólo otro ladrillo en la pared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farm4.static.flickr.com/3321/5813754882_9f4187b7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68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857232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071934" y="714356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We don't need no education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necesitamos ninguna educación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000364" y="2143116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We don’t need no thought control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necesitamos ningún control mental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Mis documentos\100415-1024x768-Pink-Floyd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14744" y="500042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dark sarcasm in the classroom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ningún sarcasmo oscuro en el salón de clases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00232" y="2571744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Teachers leave them kids alone   </a:t>
            </a:r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profesores, dejen a los niños en paz</a:t>
            </a:r>
          </a:p>
        </p:txBody>
      </p:sp>
    </p:spTree>
  </p:cSld>
  <p:clrMapOvr>
    <a:masterClrMapping/>
  </p:clrMapOvr>
  <p:transition advClick="0" advTm="1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dministrador\Mis documentos\copia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32"/>
            <a:ext cx="9144000" cy="686033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428604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Hey! Teacher! Leave us kids alone!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hey !  ! Profesor ! Deja a los niños en paz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3357562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in all you're just another brick in the wall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después de todo eres sólo otro ladrillo en la pared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71670" y="5072074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in all you're just another brick in the wall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después de todo eres sólo otro ladrillo en la pared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1" name="Picture 4" descr="http://i74.photobucket.com/albums/i263/myspaceye/bandwallpapers/pinkfloyd/pink_floyd_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6" descr="http://i74.photobucket.com/albums/i263/myspaceye/bandwallpapers/pinkfloyd/pink_floyd_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000"/>
                            </p:stCondLst>
                            <p:childTnLst>
                              <p:par>
                                <p:cTn id="26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0">
                <a:srgbClr val="66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4" descr="http://hq-wallpapers4.us/wpps/musicians/pink-floyd/pink-floyd-535958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14" descr="http://hq-wallpapers4.us/wpps/musicians/pink-floyd/pink-floyd-535958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14" descr="http://hq-wallpapers4.us/wpps/musicians/pink-floyd/pink-floyd-535958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14" descr="http://hq-wallpapers4.us/wpps/musicians/pink-floyd/pink-floyd-535958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16" descr="http://images2.layoutsparks.com/1/193247/pink-floyd-wall-w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"/>
            <a:ext cx="9144000" cy="6858004"/>
          </a:xfrm>
          <a:prstGeom prst="rect">
            <a:avLst/>
          </a:prstGeom>
          <a:noFill/>
        </p:spPr>
      </p:pic>
      <p:pic>
        <p:nvPicPr>
          <p:cNvPr id="9" name="Picture 16" descr="http://images2.layoutsparks.com/1/193247/pink-floyd-wall-w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4"/>
          </a:xfrm>
          <a:prstGeom prst="rect">
            <a:avLst/>
          </a:prstGeom>
          <a:noFill/>
        </p:spPr>
      </p:pic>
      <p:pic>
        <p:nvPicPr>
          <p:cNvPr id="10" name="Picture 16" descr="http://images2.layoutsparks.com/1/193247/pink-floyd-wall-w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39999">
                <a:srgbClr val="FF0000"/>
              </a:gs>
              <a:gs pos="70000">
                <a:srgbClr val="00B05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http://fondosdepantallahd.org/wp-content/uploads/2010/07/the-wall-fondo-wallpaper-pink-floyd.jpg?9d7bd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6583" cy="6858000"/>
          </a:xfrm>
          <a:prstGeom prst="rect">
            <a:avLst/>
          </a:prstGeom>
          <a:noFill/>
        </p:spPr>
      </p:pic>
      <p:pic>
        <p:nvPicPr>
          <p:cNvPr id="5" name="Picture 2" descr="http://fondosdepantallahd.org/wp-content/uploads/2010/07/the-wall-fondo-wallpaper-pink-floyd.jpg?9d7bd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6583" cy="6858000"/>
          </a:xfrm>
          <a:prstGeom prst="rect">
            <a:avLst/>
          </a:prstGeom>
          <a:noFill/>
        </p:spPr>
      </p:pic>
      <p:pic>
        <p:nvPicPr>
          <p:cNvPr id="6" name="Picture 2" descr="http://fondosdepantallahd.org/wp-content/uploads/2010/07/the-wall-fondo-wallpaper-pink-floyd.jpg?9d7bd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583" y="0"/>
            <a:ext cx="9196583" cy="6858000"/>
          </a:xfrm>
          <a:prstGeom prst="rect">
            <a:avLst/>
          </a:prstGeom>
          <a:noFill/>
        </p:spPr>
      </p:pic>
      <p:pic>
        <p:nvPicPr>
          <p:cNvPr id="4102" name="Picture 6" descr="http://www.wallpaperpimper.com/wallpaper/Music/Pink/Pink-Floyd-The-Wall-1-XTY344NGXC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6" descr="http://www.wallpaperpimper.com/wallpaper/Music/Pink/Pink-Floyd-The-Wall-1-XTY344NGXC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6" descr="http://www.wallpaperpimper.com/wallpaper/Music/Pink/Pink-Floyd-The-Wall-1-XTY344NGXC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FF"/>
              </a:gs>
              <a:gs pos="30000">
                <a:srgbClr val="FF0000"/>
              </a:gs>
              <a:gs pos="70000">
                <a:srgbClr val="0066FF"/>
              </a:gs>
              <a:gs pos="100000">
                <a:srgbClr val="00FF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ttp://www.wallpapergate.com/data/media/3611/Pink_Floyd_309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046" cy="6858000"/>
          </a:xfrm>
          <a:prstGeom prst="rect">
            <a:avLst/>
          </a:prstGeom>
          <a:noFill/>
        </p:spPr>
      </p:pic>
      <p:pic>
        <p:nvPicPr>
          <p:cNvPr id="4" name="Picture 2" descr="http://www.wallpapergate.com/data/media/3611/Pink_Floyd_309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046" cy="6858000"/>
          </a:xfrm>
          <a:prstGeom prst="rect">
            <a:avLst/>
          </a:prstGeom>
          <a:noFill/>
        </p:spPr>
      </p:pic>
      <p:pic>
        <p:nvPicPr>
          <p:cNvPr id="5" name="Picture 2" descr="http://www.wallpapergate.com/data/media/3611/Pink_Floyd_309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4" y="0"/>
            <a:ext cx="9140046" cy="6858000"/>
          </a:xfrm>
          <a:prstGeom prst="rect">
            <a:avLst/>
          </a:prstGeom>
          <a:noFill/>
        </p:spPr>
      </p:pic>
      <p:pic>
        <p:nvPicPr>
          <p:cNvPr id="3076" name="Picture 4" descr="http://k04.kn3.net/48544702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8" name="Picture 6" descr="http://k04.kn3.net/48544702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6" descr="http://k04.kn3.net/48544702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9" presetClass="entr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0">
                <a:srgbClr val="FF0000"/>
              </a:gs>
              <a:gs pos="13000">
                <a:srgbClr val="FF6600"/>
              </a:gs>
              <a:gs pos="28000">
                <a:srgbClr val="00FF00"/>
              </a:gs>
              <a:gs pos="42999">
                <a:srgbClr val="FF0000"/>
              </a:gs>
              <a:gs pos="58000">
                <a:srgbClr val="000082"/>
              </a:gs>
              <a:gs pos="72000">
                <a:srgbClr val="D60093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http://2.bp.blogspot.com/-PTxjGI25NTc/Tw3N0tJ_vOI/AAAAAAAAAXo/-uyivHoGI30/s1600/Pink_Floyd_Wallpaper_by_lostcave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2.bp.blogspot.com/-PTxjGI25NTc/Tw3N0tJ_vOI/AAAAAAAAAXo/-uyivHoGI30/s1600/Pink_Floyd_Wallpaper_by_lostcave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-PTxjGI25NTc/Tw3N0tJ_vOI/AAAAAAAAAXo/-uyivHoGI30/s1600/Pink_Floyd_Wallpaper_by_lostcave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9" presetClass="entr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 descr="C:\Documents and Settings\Administrador\Escritorio\100413-1024x768-pink_floyd_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43174" y="642918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"Wrong, Guess again!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“mal , ¡ hazlo otra vez !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643174" y="2928934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"Wrong, Guess again!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“mal , ¡ hazlo otra vez !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217.photobucket.com/albums/cc232/Fallen_Zombie/PinkFloydBackground800X600.jpg?t=11954436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628" y="642918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 you don't eat your meat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 no comes tu carne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43438" y="1643050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can't have any pudding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puedes tener ningún budín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blogsvip.com/imagenesweb/wallpaper_177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024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500042"/>
            <a:ext cx="76438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How can you have any pudding if you don't eat your meat?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¿ como puedes tener algún budín si no comes tu carne ?   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1020383-1024x768-pink-floyd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642918"/>
            <a:ext cx="10715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You!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tú !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85918" y="642918"/>
            <a:ext cx="7858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Yes,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si,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642918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behind the bike shed                  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, detrás del cobertizo de las bicicletas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28662" y="1714488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Stand Still Laddie !         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quédate quieto muchacho !</a:t>
            </a:r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</a:t>
            </a:r>
          </a:p>
        </p:txBody>
      </p:sp>
    </p:spTree>
  </p:cSld>
  <p:clrMapOvr>
    <a:masterClrMapping/>
  </p:clrMapOvr>
  <p:transition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363827-1024x768-child_silhouette_watching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857232"/>
            <a:ext cx="7858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Yes,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si,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928926" y="857232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behind the bike shed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tú, detrás del cobertizo de las bicicletas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143372" y="2000240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Stand Still Laddie !      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¡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quédate quieto muchacho !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429520" y="6000768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00FF00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6" descr="http://www.billboard.com/photos/stylus/1101599-pink-floyd-617-4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500958" y="621508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5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2505</TotalTime>
  <Words>584</Words>
  <Application>Microsoft Office PowerPoint</Application>
  <PresentationFormat>Presentación en pantalla (4:3)</PresentationFormat>
  <Paragraphs>78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278</cp:revision>
  <dcterms:created xsi:type="dcterms:W3CDTF">2012-05-08T00:29:49Z</dcterms:created>
  <dcterms:modified xsi:type="dcterms:W3CDTF">2012-10-11T23:20:12Z</dcterms:modified>
</cp:coreProperties>
</file>