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78" r:id="rId5"/>
    <p:sldId id="277" r:id="rId6"/>
    <p:sldId id="276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85" r:id="rId26"/>
    <p:sldId id="284" r:id="rId27"/>
    <p:sldId id="283" r:id="rId28"/>
    <p:sldId id="282" r:id="rId29"/>
    <p:sldId id="281" r:id="rId30"/>
    <p:sldId id="286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8EczXYsTR7yZaGu4rSqqw==" hashData="aR8Z63elP1LAsj+czmS8LQ9oi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68636-5D04-4D3D-8C1B-E288284EAE9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A5D73-0F47-4B76-939E-24B4EACC4B0D}" type="datetimeFigureOut">
              <a:rPr lang="es-ES" smtClean="0"/>
              <a:pPr/>
              <a:t>22/02/2013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7500-88A3-48D3-A221-31F7FE033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15A0D4-6068-423E-A799-34EB908507F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allpapers-hq.ru/es/.http:/wallpapers-hq.ru/watch.php?image=http://www.bankoboev.ru/images/Nzk4MDI=/Bankoboev.Ru_hit_ledzher_stradaet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allpapers-hq.ru/es/.http:/wallpapers-hq.ru/watch.php?image=http://www.bankoboev.ru/images/Nzk4MDI=/Bankoboev.Ru_hit_ledzher_stradaet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0_82b26_68621cb5_X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5\114431404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348880"/>
            <a:ext cx="638175" cy="8763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2348880"/>
            <a:ext cx="676275" cy="87630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5\1144314004[1] - copi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645024"/>
            <a:ext cx="676275" cy="8763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5\114431398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645024"/>
            <a:ext cx="828675" cy="8763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2348880"/>
            <a:ext cx="266700" cy="8763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2348880"/>
            <a:ext cx="600075" cy="8763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2348880"/>
            <a:ext cx="647700" cy="90487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2348880"/>
            <a:ext cx="695325" cy="895350"/>
          </a:xfrm>
          <a:prstGeom prst="rect">
            <a:avLst/>
          </a:prstGeom>
          <a:noFill/>
        </p:spPr>
      </p:pic>
      <p:pic>
        <p:nvPicPr>
          <p:cNvPr id="13" name="Picture 8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3645024"/>
            <a:ext cx="600075" cy="876300"/>
          </a:xfrm>
          <a:prstGeom prst="rect">
            <a:avLst/>
          </a:prstGeom>
          <a:noFill/>
        </p:spPr>
      </p:pic>
      <p:pic>
        <p:nvPicPr>
          <p:cNvPr id="14" name="Picture 7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3645024"/>
            <a:ext cx="266700" cy="876300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59" y="476672"/>
            <a:ext cx="2372183" cy="648072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85332_e01b8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5699889"/>
            <a:ext cx="936104" cy="748883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652120" y="404664"/>
            <a:ext cx="3019425" cy="504825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z50f1587f24c04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2200" y="5661248"/>
            <a:ext cx="2410966" cy="64884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piensa en m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margitanyakepeslapjai.bloglap.hu/galeria/4618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margitanyakepeslapjai.bloglap.hu/galeria/4324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margitanyakepeslapjai.bloglap.hu/galeria/4753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margitanyakepeslapjai.bloglap.hu/galeria/4284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margitanyakepeslapjai.bloglap.hu/galeria/4828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margitanyakepeslapjai.bloglap.hu/galeria/48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1" name="Picture 3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3731" y="116632"/>
            <a:ext cx="1870269" cy="18002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94928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Si tienes, un hondo penar, piensa en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mí</a:t>
            </a:r>
            <a:endParaRPr lang="es-ES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SE MUEVE EL AGUA Y GENTE LLORANDO\4c42461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623731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Si tienes ganas de llorar, piensa en mí.</a:t>
            </a:r>
          </a:p>
        </p:txBody>
      </p:sp>
      <p:pic>
        <p:nvPicPr>
          <p:cNvPr id="16387" name="Picture 3" descr="C:\Users\Usuario\Downloads\PNG HOMBRES 1\be7d25d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17874" cy="254086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szeretettel7658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C:\Users\Usuario\Downloads\PNG PAREJAS 1\párok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43000"/>
            <a:ext cx="3148186" cy="5715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915816" y="5085184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Arial Black" pitchFamily="34" charset="0"/>
              </a:rPr>
              <a:t>Ya ves, que venero tu imagen divina, tu párvula boca, que siendo tan niña, me enseño a pecar.</a:t>
            </a:r>
          </a:p>
        </p:txBody>
      </p:sp>
    </p:spTree>
  </p:cSld>
  <p:clrMapOvr>
    <a:masterClrMapping/>
  </p:clrMapOvr>
  <p:transition advTm="21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margitanyakepeslapjai.bloglap.hu/galeria/4112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15616" y="494116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Piensa en mí, cuando sufras, </a:t>
            </a: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SE MUEVE EL AGUA Y GENTE LLORANDO\9d4206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6488668"/>
            <a:ext cx="7164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Cuando llores, también piensa en mí, </a:t>
            </a: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RTUGUES\JPGE\to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37312"/>
            <a:ext cx="6660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Cuando quieras, quitarme la vida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PORTUGUES\JPGE\19tagroman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PNG NUEVO\HOMBRES\hou19wax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2736304" cy="27363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5805264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No la quiero para nada, para nada, me sirve sin ti.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Q Heath Ledger está sufriendo 1024 x 768 wallpaper">
            <a:hlinkClick r:id="rId2" tooltip="HQ Heath Ledger está sufriendo 1024 x 768 wallpaper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5949280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Piensa en mí, cuando sufras, </a:t>
            </a:r>
          </a:p>
        </p:txBody>
      </p:sp>
      <p:pic>
        <p:nvPicPr>
          <p:cNvPr id="12292" name="Picture 4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620688"/>
            <a:ext cx="2037532" cy="196119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SE MUEVE EL AGUA Y GENTE LLORANDO\a9a9c10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88432" cy="5832648"/>
          </a:xfrm>
          <a:prstGeom prst="rect">
            <a:avLst/>
          </a:prstGeom>
          <a:noFill/>
        </p:spPr>
      </p:pic>
      <p:pic>
        <p:nvPicPr>
          <p:cNvPr id="11266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2326" y="0"/>
            <a:ext cx="3291674" cy="316835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5805264"/>
            <a:ext cx="6588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Cuando llores, también piensa en mí,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PORTUGUES\36d36cd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630932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Cuando quieras, quitarme la vida, 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PORTUGUES\d635f1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486916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No la quiero, para nada, para nada me sirve sin ti.</a:t>
            </a: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argitanyakepeslapjai.bloglap.hu/galeria/3767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5133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384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4723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4776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3766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CORAZONES GUAPOS GRANDES\9e74f8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Heath Ledger está sufriendo 1024 x 768 wallpaper">
            <a:hlinkClick r:id="rId2" tooltip="HQ Heath Ledger está sufriendo 1024 x 768 wallpaper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0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20688"/>
            <a:ext cx="1893516" cy="18225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587727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Piensa en mí, cuando sufras, </a:t>
            </a: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Usuario\Downloads\SE MUEVE EL AGUA Y GENTE LLORANDO\a9a9c10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245346" cy="6381328"/>
          </a:xfrm>
          <a:prstGeom prst="rect">
            <a:avLst/>
          </a:prstGeom>
          <a:noFill/>
        </p:spPr>
      </p:pic>
      <p:pic>
        <p:nvPicPr>
          <p:cNvPr id="3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3840" y="0"/>
            <a:ext cx="3890160" cy="374441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5805264"/>
            <a:ext cx="6588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Cuando llores, también piensa en mí, 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Usuario\Downloads\PORTUGUES\JPGE\All_I_want_for_Christmas_is_yo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5733256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Cuando quieras, quitarme la vida,</a:t>
            </a:r>
          </a:p>
        </p:txBody>
      </p:sp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Usuario\Downloads\PORTUGUES\JPGE\bolas-perol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PNG NUEVO\HOMBRES\hou19wax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56992" cy="335699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 </a:t>
            </a:r>
            <a:r>
              <a:rPr lang="es-ES" dirty="0" smtClean="0">
                <a:latin typeface="Arial Black" pitchFamily="34" charset="0"/>
              </a:rPr>
              <a:t>Para nada, para </a:t>
            </a:r>
            <a:r>
              <a:rPr lang="es-ES" dirty="0" smtClean="0">
                <a:latin typeface="Arial Black" pitchFamily="34" charset="0"/>
              </a:rPr>
              <a:t>nada, me </a:t>
            </a:r>
            <a:r>
              <a:rPr lang="es-ES" dirty="0" smtClean="0">
                <a:latin typeface="Arial Black" pitchFamily="34" charset="0"/>
              </a:rPr>
              <a:t>sirve sin ti.</a:t>
            </a: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209</Words>
  <Application>Microsoft Office PowerPoint</Application>
  <PresentationFormat>Presentación en pantalla (4:3)</PresentationFormat>
  <Paragraphs>43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2013-02-21T22:47:02Z</dcterms:created>
  <dcterms:modified xsi:type="dcterms:W3CDTF">2013-02-22T16:50:30Z</dcterms:modified>
</cp:coreProperties>
</file>