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0" d="100"/>
          <a:sy n="40" d="100"/>
        </p:scale>
        <p:origin x="-72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975697-CD03-4DAB-A2A5-9B8C11FA75D2}" type="datetimeFigureOut">
              <a:rPr lang="es-ES" smtClean="0"/>
              <a:t>29/10/2013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B362EF-99BE-4F67-B458-5291D4EA8F6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874443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975697-CD03-4DAB-A2A5-9B8C11FA75D2}" type="datetimeFigureOut">
              <a:rPr lang="es-ES" smtClean="0"/>
              <a:t>29/10/2013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B362EF-99BE-4F67-B458-5291D4EA8F6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291603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" name="2 Imagen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8123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5000">
        <p14:vortex dir="r"/>
        <p:sndAc>
          <p:stSnd>
            <p:snd r:embed="rId2" name="Pensando en ti   José Luis Perales.wav"/>
          </p:stSnd>
        </p:sndAc>
      </p:transition>
    </mc:Choice>
    <mc:Fallback xmlns="">
      <p:transition spd="slow" advTm="15000">
        <p:fade/>
        <p:sndAc>
          <p:stSnd>
            <p:snd r:embed="rId4" name="Pensando en ti   José Luis Peral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" name="2 Imagen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18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" name="2 Imagen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3311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3000"/>
    </mc:Choice>
    <mc:Fallback xmlns="">
      <p:transition spd="slow" advTm="300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" name="2 Imagen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6925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" name="2 Imagen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0433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" name="2 Imagen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5937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000">
        <p14:vortex dir="r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" name="2 Imagen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7388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3000"/>
    </mc:Choice>
    <mc:Fallback xmlns="">
      <p:transition spd="slow" advTm="300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" name="2 Imagen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3924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" name="2 Imagen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5061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" name="2 Imagen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8595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" name="2 Imagen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2175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14000"/>
    </mc:Choice>
    <mc:Fallback xmlns="">
      <p:transition spd="slow" advTm="1400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" name="2 Imagen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5980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9000">
        <p14:vortex dir="r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" name="2 Imagen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7026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2000"/>
    </mc:Choice>
    <mc:Fallback xmlns="">
      <p:transition spd="slow" advTm="200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" name="2 Imagen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76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7000">
        <p14:vortex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" name="2 Imagen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8387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000">
        <p14:vortex dir="r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" name="2 Imagen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0867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14:vortex dir="r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" name="2 Imagen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7939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" name="2 Imagen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9183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" name="2 Imagen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6553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8000">
        <p14:vortex dir="r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" name="2 Imagen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9690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13000"/>
    </mc:Choice>
    <mc:Fallback xmlns="">
      <p:transition spd="slow" advTm="1300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" name="2 Imagen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0075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23000"/>
    </mc:Choice>
    <mc:Fallback xmlns="">
      <p:transition spd="slow" advTm="23000"/>
    </mc:Fallback>
  </mc:AlternateContent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0</Words>
  <Application>Microsoft Office PowerPoint</Application>
  <PresentationFormat>Presentación en pantalla (4:3)</PresentationFormat>
  <Paragraphs>0</Paragraphs>
  <Slides>21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21</vt:i4>
      </vt:variant>
    </vt:vector>
  </HeadingPairs>
  <TitlesOfParts>
    <vt:vector size="22" baseType="lpstr"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user</dc:creator>
  <cp:lastModifiedBy>user</cp:lastModifiedBy>
  <cp:revision>4</cp:revision>
  <dcterms:created xsi:type="dcterms:W3CDTF">2013-10-28T00:26:32Z</dcterms:created>
  <dcterms:modified xsi:type="dcterms:W3CDTF">2013-10-29T16:40:28Z</dcterms:modified>
</cp:coreProperties>
</file>