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  <p:sldMasterId id="2147483660" r:id="rId2"/>
  </p:sldMasterIdLst>
  <p:notesMasterIdLst>
    <p:notesMasterId r:id="rId21"/>
  </p:notesMasterIdLst>
  <p:sldIdLst>
    <p:sldId id="259" r:id="rId3"/>
    <p:sldId id="263" r:id="rId4"/>
    <p:sldId id="261" r:id="rId5"/>
    <p:sldId id="260" r:id="rId6"/>
    <p:sldId id="256" r:id="rId7"/>
    <p:sldId id="265" r:id="rId8"/>
    <p:sldId id="272" r:id="rId9"/>
    <p:sldId id="270" r:id="rId10"/>
    <p:sldId id="266" r:id="rId11"/>
    <p:sldId id="267" r:id="rId12"/>
    <p:sldId id="268" r:id="rId13"/>
    <p:sldId id="269" r:id="rId14"/>
    <p:sldId id="277" r:id="rId15"/>
    <p:sldId id="274" r:id="rId16"/>
    <p:sldId id="271" r:id="rId17"/>
    <p:sldId id="276" r:id="rId18"/>
    <p:sldId id="273" r:id="rId19"/>
    <p:sldId id="278" r:id="rId20"/>
  </p:sldIdLst>
  <p:sldSz cx="12192000" cy="6858000"/>
  <p:notesSz cx="6858000" cy="9144000"/>
  <p:embeddedFontLst>
    <p:embeddedFont>
      <p:font typeface="AcmeFont" pitchFamily="2" charset="0"/>
      <p:regular r:id="rId22"/>
    </p:embeddedFont>
    <p:embeddedFont>
      <p:font typeface="Calibri Light" panose="020F0302020204030204" pitchFamily="34" charset="0"/>
      <p:regular r:id="rId23"/>
      <p:italic r:id="rId24"/>
    </p:embeddedFont>
    <p:embeddedFont>
      <p:font typeface="Alex Brush" panose="02000400000000000000" pitchFamily="2" charset="0"/>
      <p:regular r:id="rId25"/>
    </p:embeddedFont>
    <p:embeddedFont>
      <p:font typeface="Kristen ITC" panose="03050502040202030202" pitchFamily="66" charset="0"/>
      <p:regular r:id="rId26"/>
    </p:embeddedFont>
    <p:embeddedFont>
      <p:font typeface="Calibri" panose="020F0502020204030204" pitchFamily="34" charset="0"/>
      <p:regular r:id="rId27"/>
      <p:bold r:id="rId28"/>
      <p:italic r:id="rId29"/>
      <p:boldItalic r:id="rId30"/>
    </p:embeddedFont>
  </p:embeddedFontLst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EYr0V/Bz9KJ8K+kKwPR46Q==" hashData="AyZCU3H4zxgMrmHWb4Vr1BweCg9ALoMjW5wUGZuwAvKc3RyLKvWffmDvgP+5+gR0f0qpj0WJyXRD0tuPjhzPx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312" autoAdjust="0"/>
    <p:restoredTop sz="94660"/>
  </p:normalViewPr>
  <p:slideViewPr>
    <p:cSldViewPr snapToGrid="0">
      <p:cViewPr varScale="1">
        <p:scale>
          <a:sx n="74" d="100"/>
          <a:sy n="74" d="100"/>
        </p:scale>
        <p:origin x="408" y="-54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font" Target="fonts/font5.fntdata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4.fntdata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3.fntdata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2.fntdata"/><Relationship Id="rId28" Type="http://schemas.openxmlformats.org/officeDocument/2006/relationships/font" Target="fonts/font7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font" Target="fonts/font9.fntdata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669BD2-FA9F-408E-BAB7-E78587054F3B}" type="datetimeFigureOut">
              <a:rPr lang="es-MX" smtClean="0"/>
              <a:t>14/06/2021</a:t>
            </a:fld>
            <a:endParaRPr lang="es-MX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83A955-CEC5-4EF2-836F-00C78DD848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197096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3A955-CEC5-4EF2-836F-00C78DD848E1}" type="slidenum">
              <a:rPr lang="es-MX" smtClean="0"/>
              <a:t>17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372598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59F7F-0BB7-4B2E-80CA-CEF801667BB9}" type="datetimeFigureOut">
              <a:rPr lang="es-MX" smtClean="0"/>
              <a:t>14/06/2021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65393-DC9A-44B4-8637-6B7BBA54F00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8657546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59F7F-0BB7-4B2E-80CA-CEF801667BB9}" type="datetimeFigureOut">
              <a:rPr lang="es-MX" smtClean="0"/>
              <a:t>14/06/2021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65393-DC9A-44B4-8637-6B7BBA54F00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764785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59F7F-0BB7-4B2E-80CA-CEF801667BB9}" type="datetimeFigureOut">
              <a:rPr lang="es-MX" smtClean="0"/>
              <a:t>14/06/2021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65393-DC9A-44B4-8637-6B7BBA54F00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8210730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59F7F-0BB7-4B2E-80CA-CEF801667BB9}" type="datetimeFigureOut">
              <a:rPr lang="es-MX" smtClean="0"/>
              <a:t>14/06/2021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65393-DC9A-44B4-8637-6B7BBA54F00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839606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59F7F-0BB7-4B2E-80CA-CEF801667BB9}" type="datetimeFigureOut">
              <a:rPr lang="es-MX" smtClean="0"/>
              <a:t>14/06/2021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65393-DC9A-44B4-8637-6B7BBA54F00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809594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59F7F-0BB7-4B2E-80CA-CEF801667BB9}" type="datetimeFigureOut">
              <a:rPr lang="es-MX" smtClean="0"/>
              <a:t>14/06/2021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65393-DC9A-44B4-8637-6B7BBA54F00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4387992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59F7F-0BB7-4B2E-80CA-CEF801667BB9}" type="datetimeFigureOut">
              <a:rPr lang="es-MX" smtClean="0"/>
              <a:t>14/06/2021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65393-DC9A-44B4-8637-6B7BBA54F00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231551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59F7F-0BB7-4B2E-80CA-CEF801667BB9}" type="datetimeFigureOut">
              <a:rPr lang="es-MX" smtClean="0"/>
              <a:t>14/06/2021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65393-DC9A-44B4-8637-6B7BBA54F00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589529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59F7F-0BB7-4B2E-80CA-CEF801667BB9}" type="datetimeFigureOut">
              <a:rPr lang="es-MX" smtClean="0"/>
              <a:t>14/06/2021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65393-DC9A-44B4-8637-6B7BBA54F00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7549984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59F7F-0BB7-4B2E-80CA-CEF801667BB9}" type="datetimeFigureOut">
              <a:rPr lang="es-MX" smtClean="0"/>
              <a:t>14/06/2021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65393-DC9A-44B4-8637-6B7BBA54F00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082493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59F7F-0BB7-4B2E-80CA-CEF801667BB9}" type="datetimeFigureOut">
              <a:rPr lang="es-MX" smtClean="0"/>
              <a:t>14/06/2021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65393-DC9A-44B4-8637-6B7BBA54F00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9427432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MX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80058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959F7F-0BB7-4B2E-80CA-CEF801667BB9}" type="datetimeFigureOut">
              <a:rPr lang="es-MX" smtClean="0"/>
              <a:t>14/06/2021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365393-DC9A-44B4-8637-6B7BBA54F008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94116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MX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41563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1.jp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jp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2.gif"/><Relationship Id="rId7" Type="http://schemas.openxmlformats.org/officeDocument/2006/relationships/image" Target="../media/image10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10" Type="http://schemas.openxmlformats.org/officeDocument/2006/relationships/image" Target="../media/image13.gif"/><Relationship Id="rId4" Type="http://schemas.openxmlformats.org/officeDocument/2006/relationships/image" Target="../media/image7.gif"/><Relationship Id="rId9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gif"/><Relationship Id="rId3" Type="http://schemas.openxmlformats.org/officeDocument/2006/relationships/image" Target="../media/image15.jpg"/><Relationship Id="rId7" Type="http://schemas.openxmlformats.org/officeDocument/2006/relationships/image" Target="../media/image19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gif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7" Type="http://schemas.openxmlformats.org/officeDocument/2006/relationships/image" Target="../media/image24.gif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18.gi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gif"/><Relationship Id="rId3" Type="http://schemas.openxmlformats.org/officeDocument/2006/relationships/image" Target="../media/image16.png"/><Relationship Id="rId7" Type="http://schemas.openxmlformats.org/officeDocument/2006/relationships/image" Target="../media/image7.gif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jpg"/><Relationship Id="rId5" Type="http://schemas.openxmlformats.org/officeDocument/2006/relationships/image" Target="../media/image26.jpg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gif"/><Relationship Id="rId5" Type="http://schemas.openxmlformats.org/officeDocument/2006/relationships/image" Target="../media/image30.gif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7" Type="http://schemas.openxmlformats.org/officeDocument/2006/relationships/image" Target="../media/image37.gif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5" Type="http://schemas.openxmlformats.org/officeDocument/2006/relationships/image" Target="../media/image35.gif"/><Relationship Id="rId4" Type="http://schemas.openxmlformats.org/officeDocument/2006/relationships/image" Target="../media/image3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9.png"/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5" Type="http://schemas.openxmlformats.org/officeDocument/2006/relationships/image" Target="../media/image30.gif"/><Relationship Id="rId4" Type="http://schemas.openxmlformats.org/officeDocument/2006/relationships/image" Target="../media/image3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7" Type="http://schemas.openxmlformats.org/officeDocument/2006/relationships/image" Target="../media/image43.gif"/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png"/><Relationship Id="rId5" Type="http://schemas.openxmlformats.org/officeDocument/2006/relationships/image" Target="../media/image41.gif"/><Relationship Id="rId4" Type="http://schemas.openxmlformats.org/officeDocument/2006/relationships/image" Target="../media/image4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.gif"/><Relationship Id="rId4" Type="http://schemas.openxmlformats.org/officeDocument/2006/relationships/image" Target="../media/image4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gif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png"/><Relationship Id="rId5" Type="http://schemas.openxmlformats.org/officeDocument/2006/relationships/image" Target="../media/image45.png"/><Relationship Id="rId4" Type="http://schemas.openxmlformats.org/officeDocument/2006/relationships/image" Target="../media/image3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3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8.gif"/><Relationship Id="rId4" Type="http://schemas.openxmlformats.org/officeDocument/2006/relationships/image" Target="../media/image50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7" Type="http://schemas.openxmlformats.org/officeDocument/2006/relationships/image" Target="../media/image13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gif"/><Relationship Id="rId5" Type="http://schemas.openxmlformats.org/officeDocument/2006/relationships/image" Target="../media/image43.gif"/><Relationship Id="rId4" Type="http://schemas.openxmlformats.org/officeDocument/2006/relationships/image" Target="../media/image42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facebook.com/mispps" TargetMode="External"/><Relationship Id="rId13" Type="http://schemas.openxmlformats.org/officeDocument/2006/relationships/image" Target="../media/image56.png"/><Relationship Id="rId3" Type="http://schemas.openxmlformats.org/officeDocument/2006/relationships/hyperlink" Target="http://www.mispps.com/" TargetMode="External"/><Relationship Id="rId7" Type="http://schemas.openxmlformats.org/officeDocument/2006/relationships/image" Target="../media/image53.png"/><Relationship Id="rId12" Type="http://schemas.openxmlformats.org/officeDocument/2006/relationships/hyperlink" Target="https://plus.google.com/+Mispps/" TargetMode="External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2.png"/><Relationship Id="rId11" Type="http://schemas.openxmlformats.org/officeDocument/2006/relationships/image" Target="../media/image55.png"/><Relationship Id="rId5" Type="http://schemas.openxmlformats.org/officeDocument/2006/relationships/hyperlink" Target="http://www.mispps.com/boletin.html" TargetMode="External"/><Relationship Id="rId15" Type="http://schemas.openxmlformats.org/officeDocument/2006/relationships/image" Target="../media/image57.png"/><Relationship Id="rId10" Type="http://schemas.openxmlformats.org/officeDocument/2006/relationships/hyperlink" Target="https://twitter.com/mispps" TargetMode="External"/><Relationship Id="rId4" Type="http://schemas.openxmlformats.org/officeDocument/2006/relationships/image" Target="../media/image51.png"/><Relationship Id="rId9" Type="http://schemas.openxmlformats.org/officeDocument/2006/relationships/image" Target="../media/image54.png"/><Relationship Id="rId14" Type="http://schemas.openxmlformats.org/officeDocument/2006/relationships/hyperlink" Target="https://vk.com/mispp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6521"/>
            <a:ext cx="12192000" cy="6944521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73042"/>
            <a:ext cx="12191999" cy="7031042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47997">
            <a:off x="469936" y="3073821"/>
            <a:ext cx="4230064" cy="1155963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1329" y="0"/>
            <a:ext cx="5972556" cy="5796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9381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3020">
        <p:sndAc>
          <p:stSnd>
            <p:snd r:embed="rId2" name="Diego Torres   Penelope.wav"/>
          </p:stSnd>
        </p:sndAc>
      </p:transition>
    </mc:Choice>
    <mc:Fallback xmlns="">
      <p:transition spd="slow" advClick="0" advTm="13020">
        <p:sndAc>
          <p:stSnd>
            <p:snd r:embed="rId8" name="Diego Torres   Penelop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0"/>
            <a:ext cx="12191998" cy="6858000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2910" y="2305130"/>
            <a:ext cx="4259686" cy="2844054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9" name="Imagen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9296" y="2635451"/>
            <a:ext cx="1288069" cy="1831646"/>
          </a:xfrm>
          <a:prstGeom prst="rect">
            <a:avLst/>
          </a:prstGeom>
          <a:effectLst>
            <a:softEdge rad="647700"/>
          </a:effectLst>
        </p:spPr>
      </p:pic>
      <p:pic>
        <p:nvPicPr>
          <p:cNvPr id="20" name="Imagen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319517" y="2311120"/>
            <a:ext cx="2627199" cy="2480307"/>
          </a:xfrm>
          <a:prstGeom prst="rect">
            <a:avLst/>
          </a:prstGeom>
          <a:effectLst>
            <a:softEdge rad="647700"/>
          </a:effectLst>
        </p:spPr>
      </p:pic>
      <p:pic>
        <p:nvPicPr>
          <p:cNvPr id="21" name="Imagen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960432" y="1651390"/>
            <a:ext cx="192441" cy="3131484"/>
          </a:xfrm>
          <a:prstGeom prst="rect">
            <a:avLst/>
          </a:prstGeom>
          <a:effectLst>
            <a:softEdge rad="647700"/>
          </a:effectLst>
        </p:spPr>
      </p:pic>
      <p:pic>
        <p:nvPicPr>
          <p:cNvPr id="23" name="Imagen 2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30939" y="2576234"/>
            <a:ext cx="3510114" cy="3781725"/>
          </a:xfrm>
          <a:prstGeom prst="rect">
            <a:avLst/>
          </a:prstGeom>
        </p:spPr>
      </p:pic>
      <p:pic>
        <p:nvPicPr>
          <p:cNvPr id="22" name="Imagen 2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1838" y="6583391"/>
            <a:ext cx="3262562" cy="3262562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4442" y="3217132"/>
            <a:ext cx="2299818" cy="3527328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1079" y="2915420"/>
            <a:ext cx="1313210" cy="394258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822265">
            <a:off x="10208454" y="3444339"/>
            <a:ext cx="762769" cy="411895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0265" y="48554"/>
            <a:ext cx="2905825" cy="1935279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979235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8546"/>
    </mc:Choice>
    <mc:Fallback xmlns="">
      <p:transition advClick="0" advTm="385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7565 0.49838 L -0.17565 0.49861 C -0.16068 0.45602 -0.16666 0.47245 -0.15794 0.44907 L -0.15 0.42801 C -0.14935 0.42454 -0.14909 0.42083 -0.14804 0.41759 C -0.14583 0.41019 -0.14023 0.39653 -0.14023 0.39676 C -0.13607 0.36736 -0.14114 0.39606 -0.13424 0.37199 C -0.12604 0.34282 -0.13971 0.38102 -0.12838 0.35093 C -0.12812 0.34907 -0.12539 0.32269 -0.12435 0.31921 C -0.12357 0.3162 -0.12174 0.31458 -0.12044 0.31227 C -0.11575 0.28727 -0.12239 0.31759 -0.1125 0.2912 C -0.10234 0.26389 -0.11888 0.2956 -0.10664 0.27361 C -0.10273 0.25301 -0.10729 0.27338 -0.0987 0.24907 C -0.09713 0.24468 -0.09635 0.23958 -0.09479 0.23495 C -0.09232 0.22778 -0.08958 0.22106 -0.08685 0.21389 L -0.08294 0.20347 C -0.08229 0.2 -0.08203 0.19606 -0.08099 0.19282 C -0.07864 0.18565 -0.07461 0.17986 -0.07304 0.17176 C -0.07239 0.16829 -0.07213 0.16458 -0.07109 0.16134 C -0.06549 0.14352 -0.06523 0.14398 -0.05924 0.13333 C -0.05364 0.10347 -0.06146 0.13981 -0.05338 0.11574 C -0.05234 0.1125 -0.05234 0.10856 -0.05143 0.10509 C -0.04648 0.08796 -0.04896 0.10069 -0.04349 0.08773 C -0.04062 0.08079 -0.03828 0.07361 -0.03554 0.06667 C -0.03424 0.06296 -0.03333 0.05903 -0.03164 0.05602 C -0.03034 0.0537 -0.0289 0.05162 -0.02773 0.04907 C -0.02617 0.04583 -0.02526 0.04167 -0.0237 0.03843 L -0.00989 0.01389 C -0.00859 0.01157 -0.00755 0.0088 -0.00599 0.00694 L -1.875E-6 0 L -1.875E-6 0.00023 L -1.875E-6 0 L -1.875E-6 0.00023 L -1.875E-6 0 " pathEditMode="relative" rAng="0" ptsTypes="AAAAAAAAAAAAAAAAAAAAAAAAAAAAAAAAAA">
                                      <p:cBhvr>
                                        <p:cTn id="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776" y="-24907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ntr" presetSubtype="0" repeatCount="indefinite" fill="hold" nodeType="withEffect">
                                  <p:stCondLst>
                                    <p:cond delay="30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xit" presetSubtype="0" fill="hold" nodeType="withEffect">
                                  <p:stCondLst>
                                    <p:cond delay="1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19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2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animMotion origin="layout" path="M -2.29167E-6 1.11111E-6 L -2.29167E-6 0.00023 L -0.10013 -0.00324 C -0.10195 -0.00347 -0.10351 -0.00625 -0.10547 -0.00648 C -0.12982 -0.00833 -0.15429 -0.00857 -0.17864 -0.00972 C -0.20091 -0.02292 -0.17695 -0.00972 -0.2358 -0.01597 C -0.23828 -0.0162 -0.24049 -0.01829 -0.24297 -0.01921 C -0.24596 -0.02037 -0.24896 -0.0213 -0.25182 -0.02222 C -0.25429 -0.02454 -0.25651 -0.02755 -0.25898 -0.0287 C -0.26302 -0.03056 -0.26732 -0.03056 -0.27148 -0.03195 C -0.27396 -0.03264 -0.2763 -0.03426 -0.27864 -0.03495 C -0.28216 -0.03634 -0.2858 -0.03704 -0.28932 -0.0382 C -0.30338 -0.04329 -0.29453 -0.04445 -0.31797 -0.04769 L -0.34114 -0.05093 C -0.35091 -0.05671 -0.34284 -0.05255 -0.35729 -0.05718 C -0.38463 -0.06644 -0.36562 -0.06204 -0.39479 -0.06667 C -0.41914 -0.06574 -0.44362 -0.06551 -0.46797 -0.06366 C -0.47044 -0.06343 -0.47265 -0.06134 -0.47513 -0.06042 C -0.47864 -0.05926 -0.48229 -0.05833 -0.4858 -0.05718 C -0.48763 -0.05625 -0.48932 -0.05486 -0.49114 -0.05417 C -0.49596 -0.05185 -0.50078 -0.05046 -0.50547 -0.04769 C -0.50729 -0.04676 -0.50911 -0.04607 -0.5108 -0.04445 C -0.51276 -0.04283 -0.51406 -0.03912 -0.51614 -0.0382 C -0.522 -0.03588 -0.52812 -0.03611 -0.53398 -0.03495 C -0.5513 -0.03611 -0.56862 -0.03565 -0.5858 -0.0382 C -0.58958 -0.03889 -0.59284 -0.04283 -0.59648 -0.04445 C -0.59896 -0.0456 -0.6013 -0.04699 -0.60364 -0.04769 C -0.62122 -0.05301 -0.61315 -0.04653 -0.62148 -0.05417 L -0.61797 -0.05417 L -0.61797 -0.05394 L -0.61797 -0.05417 " pathEditMode="relative" rAng="0" ptsTypes="AAAAAAAAAAAAAAAAAAAAAAAAAAAAAAA">
                                      <p:cBhvr>
                                        <p:cTn id="2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081" y="-3333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0" presetClass="path" presetSubtype="0" accel="50000" decel="50000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animMotion origin="layout" path="M -0.07291 0.16504 L -0.07291 0.16527 C -0.07356 0.15439 -0.07513 0.14375 -0.07474 0.1331 C -0.07461 0.12847 -0.07213 0.125 -0.07122 0.1206 C -0.0694 0.11226 -0.06979 0.10601 -0.06757 0.09837 C -0.06666 0.0949 -0.06523 0.09189 -0.06406 0.08865 C -0.06276 0.0824 -0.06211 0.07569 -0.06041 0.06967 C -0.05924 0.0655 -0.05781 0.06134 -0.0569 0.05694 C -0.05546 0.05069 -0.05533 0.04351 -0.05325 0.03796 C -0.05091 0.03171 -0.04804 0.02569 -0.04609 0.01898 C -0.04492 0.01458 -0.04401 0.01018 -0.04257 0.00625 C -0.04101 0.00162 -0.0388 -0.00209 -0.03724 -0.00649 C -0.0358 -0.01042 -0.03502 -0.01505 -0.03359 -0.01922 C -0.03255 -0.02246 -0.03125 -0.02547 -0.03007 -0.02871 C -0.02955 -0.03288 -0.02773 -0.0463 -0.02656 -0.05093 C -0.02552 -0.0544 -0.02408 -0.05718 -0.02291 -0.06042 C -0.02174 -0.0669 -0.02031 -0.07292 -0.0194 -0.0794 C -0.01875 -0.08357 -0.01705 -0.09723 -0.01575 -0.10163 C -0.01484 -0.1051 -0.01302 -0.10788 -0.01224 -0.11135 C -0.01067 -0.11737 -0.00989 -0.12385 -0.00859 -0.13033 C -0.00807 -0.13357 -0.00794 -0.13704 -0.0069 -0.13982 L 0.00026 -0.1588 C 0.00144 -0.16204 0.00287 -0.16505 0.00391 -0.16829 C 0.00508 -0.17269 0.00586 -0.17732 0.00743 -0.18102 C 0.00886 -0.18473 0.0112 -0.18727 0.01276 -0.19051 C 0.01719 -0.2 0.01615 -0.20186 0.01993 -0.21274 C 0.02214 -0.21945 0.02709 -0.23195 0.02709 -0.23172 C 0.03151 -0.25579 0.025 -0.22732 0.03425 -0.24769 C 0.03542 -0.25047 0.03516 -0.2544 0.03607 -0.25718 C 0.04011 -0.27038 0.04167 -0.27663 0.04857 -0.28264 C 0.05026 -0.28426 0.05209 -0.28473 0.05391 -0.28588 C 0.05508 -0.29005 0.05612 -0.29445 0.05743 -0.29862 C 0.05964 -0.3051 0.06224 -0.31135 0.06459 -0.3176 L 0.06823 -0.32709 L 0.07526 -0.34607 C 0.078 -0.36065 0.07592 -0.35301 0.08243 -0.36829 C 0.08308 -0.37153 0.08347 -0.375 0.08425 -0.37801 C 0.08816 -0.3919 0.08776 -0.38264 0.08776 -0.39051 L 0.08776 -0.39028 L 0.08776 -0.39051 L 0.08776 -0.39028 L 0.08776 -0.39051 L 0.08776 -0.39028 " pathEditMode="relative" rAng="0" ptsTypes="AAAAAAAAAAAAAAAAAAAAAAAAAAAAAAAAAAAAAAAAAAA">
                                      <p:cBhvr>
                                        <p:cTn id="22" dur="10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930" y="-27778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6" presetClass="entr" presetSubtype="32" fill="hold" nodeType="withEffect">
                                  <p:stCondLst>
                                    <p:cond delay="25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500"/>
                            </p:stCondLst>
                            <p:childTnLst>
                              <p:par>
                                <p:cTn id="27" presetID="53" presetClass="exit" presetSubtype="3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0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378"/>
            <a:ext cx="12192000" cy="6917267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6379"/>
            <a:ext cx="12192000" cy="6920753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4476" y="-108172"/>
            <a:ext cx="2847908" cy="7166611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62140" y="-240188"/>
            <a:ext cx="7151077" cy="4767385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2142" y="-9863"/>
            <a:ext cx="1839085" cy="1839085"/>
          </a:xfrm>
          <a:prstGeom prst="rect">
            <a:avLst/>
          </a:prstGeom>
          <a:effectLst>
            <a:softEdge rad="876300"/>
          </a:effectLst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5553" y="2993484"/>
            <a:ext cx="3385085" cy="4396218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9860" y="1246380"/>
            <a:ext cx="2153723" cy="791554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116533" y="297559"/>
            <a:ext cx="2816631" cy="752475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9845" y="958194"/>
            <a:ext cx="2153723" cy="791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3055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7490"/>
    </mc:Choice>
    <mc:Fallback xmlns="">
      <p:transition spd="slow" advClick="0" advTm="174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84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0"/>
            <a:ext cx="12191998" cy="6858000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991960"/>
            <a:ext cx="10428513" cy="5866039"/>
          </a:xfrm>
          <a:prstGeom prst="rect">
            <a:avLst/>
          </a:prstGeom>
          <a:effectLst>
            <a:softEdge rad="1270000"/>
          </a:effec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5781" y="2552302"/>
            <a:ext cx="1223777" cy="2342239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763" y="2407346"/>
            <a:ext cx="4823012" cy="4823012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89201" y="3924979"/>
            <a:ext cx="3305379" cy="3305379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7367" y="991959"/>
            <a:ext cx="4462897" cy="5861269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5934" y="1720958"/>
            <a:ext cx="5727309" cy="4004928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727899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3649"/>
    </mc:Choice>
    <mc:Fallback xmlns="">
      <p:transition spd="slow" advClick="0" advTm="2364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Motion origin="layout" path="M 0.11967 0.01574 L 0.36967 0.01574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8024" cy="68580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1762" y="-267103"/>
            <a:ext cx="2937556" cy="7392205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9261" y="2841671"/>
            <a:ext cx="3313915" cy="2209277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"/>
            <a:ext cx="12192000" cy="6858000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5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0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4676"/>
            <a:ext cx="12192000" cy="6858000"/>
          </a:xfrm>
          <a:prstGeom prst="rect">
            <a:avLst/>
          </a:prstGeom>
        </p:spPr>
      </p:pic>
      <p:grpSp>
        <p:nvGrpSpPr>
          <p:cNvPr id="2" name="Grupo 1"/>
          <p:cNvGrpSpPr/>
          <p:nvPr/>
        </p:nvGrpSpPr>
        <p:grpSpPr>
          <a:xfrm>
            <a:off x="1054494" y="-14676"/>
            <a:ext cx="10807017" cy="6081389"/>
            <a:chOff x="313235" y="-238847"/>
            <a:chExt cx="10807017" cy="6081389"/>
          </a:xfrm>
        </p:grpSpPr>
        <p:pic>
          <p:nvPicPr>
            <p:cNvPr id="9" name="Imagen 8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313235" y="1705492"/>
              <a:ext cx="2627199" cy="2480307"/>
            </a:xfrm>
            <a:prstGeom prst="rect">
              <a:avLst/>
            </a:prstGeom>
            <a:effectLst>
              <a:softEdge rad="647700"/>
            </a:effectLst>
          </p:spPr>
        </p:pic>
        <p:pic>
          <p:nvPicPr>
            <p:cNvPr id="13" name="Imagen 12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11268" y="-238847"/>
              <a:ext cx="4208984" cy="3131484"/>
            </a:xfrm>
            <a:prstGeom prst="rect">
              <a:avLst/>
            </a:prstGeom>
            <a:effectLst>
              <a:softEdge rad="647700"/>
            </a:effectLst>
          </p:spPr>
        </p:pic>
        <p:pic>
          <p:nvPicPr>
            <p:cNvPr id="14" name="Imagen 13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7244374">
              <a:off x="5207182" y="-1717500"/>
              <a:ext cx="3036094" cy="6858000"/>
            </a:xfrm>
            <a:prstGeom prst="rect">
              <a:avLst/>
            </a:prstGeom>
          </p:spPr>
        </p:pic>
        <p:pic>
          <p:nvPicPr>
            <p:cNvPr id="15" name="Imagen 14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4094167">
              <a:off x="3714938" y="895495"/>
              <a:ext cx="3036094" cy="6858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74889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20648">
        <p:fade/>
      </p:transition>
    </mc:Choice>
    <mc:Fallback xmlns="">
      <p:transition spd="med" advClick="0" advTm="2064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3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3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32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3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4300"/>
                            </p:stCondLst>
                            <p:childTnLst>
                              <p:par>
                                <p:cTn id="24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13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8988" y="217714"/>
            <a:ext cx="4823012" cy="4823012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5323" y="-1338385"/>
            <a:ext cx="7151077" cy="4767385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Elipse 5"/>
          <p:cNvSpPr/>
          <p:nvPr/>
        </p:nvSpPr>
        <p:spPr>
          <a:xfrm>
            <a:off x="3152274" y="-29824"/>
            <a:ext cx="5510462" cy="2911641"/>
          </a:xfrm>
          <a:prstGeom prst="ellipse">
            <a:avLst/>
          </a:prstGeom>
          <a:blipFill dpi="0" rotWithShape="1">
            <a:blip r:embed="rId5">
              <a:alphaModFix amt="37000"/>
            </a:blip>
            <a:srcRect/>
            <a:stretch>
              <a:fillRect/>
            </a:stretch>
          </a:blipFill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741789" y="148913"/>
            <a:ext cx="2627199" cy="2480307"/>
          </a:xfrm>
          <a:prstGeom prst="rect">
            <a:avLst/>
          </a:prstGeom>
          <a:effectLst>
            <a:softEdge rad="647700"/>
          </a:effectLst>
        </p:spPr>
      </p:pic>
    </p:spTree>
    <p:extLst>
      <p:ext uri="{BB962C8B-B14F-4D97-AF65-F5344CB8AC3E}">
        <p14:creationId xmlns:p14="http://schemas.microsoft.com/office/powerpoint/2010/main" val="3086403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611"/>
    </mc:Choice>
    <mc:Fallback xmlns="">
      <p:transition spd="slow" advClick="0" advTm="861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53" presetClass="exit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31557" cy="6868886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3980185" y="313245"/>
            <a:ext cx="6622500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2000" b="1" i="1" dirty="0">
                <a:solidFill>
                  <a:schemeClr val="accent4"/>
                </a:solidFill>
                <a:latin typeface="+mj-lt"/>
              </a:rPr>
              <a:t>Estragos del tiempo</a:t>
            </a:r>
          </a:p>
          <a:p>
            <a:r>
              <a:rPr lang="es-MX" sz="2000" i="1" dirty="0">
                <a:solidFill>
                  <a:schemeClr val="accent4"/>
                </a:solidFill>
                <a:latin typeface="+mj-lt"/>
              </a:rPr>
              <a:t>Quiero rebobinar el viejo ovillo </a:t>
            </a:r>
            <a:endParaRPr lang="es-MX" sz="2000" i="1" dirty="0" smtClean="0">
              <a:solidFill>
                <a:schemeClr val="accent4"/>
              </a:solidFill>
              <a:latin typeface="+mj-lt"/>
            </a:endParaRPr>
          </a:p>
          <a:p>
            <a:r>
              <a:rPr lang="es-MX" sz="2000" i="1" dirty="0" smtClean="0">
                <a:solidFill>
                  <a:schemeClr val="accent4"/>
                </a:solidFill>
                <a:latin typeface="+mj-lt"/>
              </a:rPr>
              <a:t>de </a:t>
            </a:r>
            <a:r>
              <a:rPr lang="es-MX" sz="2000" i="1" dirty="0">
                <a:solidFill>
                  <a:schemeClr val="accent4"/>
                </a:solidFill>
                <a:latin typeface="+mj-lt"/>
              </a:rPr>
              <a:t>esta vida despótica que avanza</a:t>
            </a:r>
            <a:r>
              <a:rPr lang="es-MX" sz="2000" i="1" dirty="0" smtClean="0">
                <a:solidFill>
                  <a:schemeClr val="accent4"/>
                </a:solidFill>
                <a:latin typeface="+mj-lt"/>
              </a:rPr>
              <a:t>,</a:t>
            </a:r>
          </a:p>
          <a:p>
            <a:r>
              <a:rPr lang="es-MX" sz="2000" i="1" dirty="0" smtClean="0">
                <a:solidFill>
                  <a:schemeClr val="accent4"/>
                </a:solidFill>
                <a:latin typeface="+mj-lt"/>
              </a:rPr>
              <a:t>imponiendo </a:t>
            </a:r>
            <a:r>
              <a:rPr lang="es-MX" sz="2000" i="1" dirty="0">
                <a:solidFill>
                  <a:schemeClr val="accent4"/>
                </a:solidFill>
                <a:latin typeface="+mj-lt"/>
              </a:rPr>
              <a:t>incesante la mudanza, </a:t>
            </a:r>
            <a:endParaRPr lang="es-MX" sz="2000" i="1" dirty="0" smtClean="0">
              <a:solidFill>
                <a:schemeClr val="accent4"/>
              </a:solidFill>
              <a:latin typeface="+mj-lt"/>
            </a:endParaRPr>
          </a:p>
          <a:p>
            <a:r>
              <a:rPr lang="es-MX" sz="2000" i="1" dirty="0" smtClean="0">
                <a:solidFill>
                  <a:schemeClr val="accent4"/>
                </a:solidFill>
                <a:latin typeface="+mj-lt"/>
              </a:rPr>
              <a:t>matando </a:t>
            </a:r>
            <a:r>
              <a:rPr lang="es-MX" sz="2000" i="1" dirty="0">
                <a:solidFill>
                  <a:schemeClr val="accent4"/>
                </a:solidFill>
                <a:latin typeface="+mj-lt"/>
              </a:rPr>
              <a:t>el tono, y apagando el brillo</a:t>
            </a:r>
            <a:r>
              <a:rPr lang="es-MX" sz="2000" i="1" dirty="0" smtClean="0">
                <a:solidFill>
                  <a:schemeClr val="accent4"/>
                </a:solidFill>
                <a:latin typeface="+mj-lt"/>
              </a:rPr>
              <a:t>.</a:t>
            </a:r>
          </a:p>
          <a:p>
            <a:endParaRPr lang="es-MX" sz="2000" i="1" dirty="0" smtClean="0">
              <a:solidFill>
                <a:schemeClr val="accent4"/>
              </a:solidFill>
              <a:latin typeface="+mj-lt"/>
            </a:endParaRPr>
          </a:p>
          <a:p>
            <a:r>
              <a:rPr lang="es-MX" sz="2000" i="1" dirty="0" smtClean="0">
                <a:solidFill>
                  <a:schemeClr val="accent4"/>
                </a:solidFill>
                <a:latin typeface="+mj-lt"/>
              </a:rPr>
              <a:t> </a:t>
            </a:r>
            <a:r>
              <a:rPr lang="es-MX" sz="2000" i="1" dirty="0">
                <a:solidFill>
                  <a:schemeClr val="accent4"/>
                </a:solidFill>
                <a:latin typeface="+mj-lt"/>
              </a:rPr>
              <a:t>Ruinas son hoy lo que antes fue castillo</a:t>
            </a:r>
            <a:r>
              <a:rPr lang="es-MX" sz="2000" i="1" dirty="0" smtClean="0">
                <a:solidFill>
                  <a:schemeClr val="accent4"/>
                </a:solidFill>
                <a:latin typeface="+mj-lt"/>
              </a:rPr>
              <a:t>;</a:t>
            </a:r>
          </a:p>
          <a:p>
            <a:r>
              <a:rPr lang="es-MX" sz="2000" i="1" dirty="0" smtClean="0">
                <a:solidFill>
                  <a:schemeClr val="accent4"/>
                </a:solidFill>
                <a:latin typeface="+mj-lt"/>
              </a:rPr>
              <a:t>fragilidad</a:t>
            </a:r>
            <a:r>
              <a:rPr lang="es-MX" sz="2000" i="1" dirty="0">
                <a:solidFill>
                  <a:schemeClr val="accent4"/>
                </a:solidFill>
                <a:latin typeface="+mj-lt"/>
              </a:rPr>
              <a:t>, lo que un día pujanza; </a:t>
            </a:r>
            <a:endParaRPr lang="es-MX" sz="2000" i="1" dirty="0" smtClean="0">
              <a:solidFill>
                <a:schemeClr val="accent4"/>
              </a:solidFill>
              <a:latin typeface="+mj-lt"/>
            </a:endParaRPr>
          </a:p>
          <a:p>
            <a:r>
              <a:rPr lang="es-MX" sz="2000" i="1" dirty="0" smtClean="0">
                <a:solidFill>
                  <a:schemeClr val="accent4"/>
                </a:solidFill>
                <a:latin typeface="+mj-lt"/>
              </a:rPr>
              <a:t>son </a:t>
            </a:r>
            <a:r>
              <a:rPr lang="es-MX" sz="2000" i="1" dirty="0">
                <a:solidFill>
                  <a:schemeClr val="accent4"/>
                </a:solidFill>
                <a:latin typeface="+mj-lt"/>
              </a:rPr>
              <a:t>decepciones lo que fue esperanza</a:t>
            </a:r>
            <a:r>
              <a:rPr lang="es-MX" sz="2000" i="1" dirty="0" smtClean="0">
                <a:solidFill>
                  <a:schemeClr val="accent4"/>
                </a:solidFill>
                <a:latin typeface="+mj-lt"/>
              </a:rPr>
              <a:t>,</a:t>
            </a:r>
          </a:p>
          <a:p>
            <a:r>
              <a:rPr lang="es-MX" sz="2000" i="1" dirty="0" smtClean="0">
                <a:solidFill>
                  <a:schemeClr val="accent4"/>
                </a:solidFill>
                <a:latin typeface="+mj-lt"/>
              </a:rPr>
              <a:t> </a:t>
            </a:r>
            <a:r>
              <a:rPr lang="es-MX" sz="2000" i="1" dirty="0">
                <a:solidFill>
                  <a:schemeClr val="accent4"/>
                </a:solidFill>
                <a:latin typeface="+mj-lt"/>
              </a:rPr>
              <a:t>y es el vacío el único estribillo</a:t>
            </a:r>
            <a:r>
              <a:rPr lang="es-MX" sz="2000" i="1" dirty="0" smtClean="0">
                <a:solidFill>
                  <a:schemeClr val="accent4"/>
                </a:solidFill>
                <a:latin typeface="+mj-lt"/>
              </a:rPr>
              <a:t>.</a:t>
            </a:r>
          </a:p>
          <a:p>
            <a:endParaRPr lang="es-MX" sz="2000" i="1" dirty="0" smtClean="0">
              <a:solidFill>
                <a:schemeClr val="accent4"/>
              </a:solidFill>
              <a:latin typeface="+mj-lt"/>
            </a:endParaRPr>
          </a:p>
          <a:p>
            <a:r>
              <a:rPr lang="es-MX" sz="2000" i="1" dirty="0" smtClean="0">
                <a:solidFill>
                  <a:schemeClr val="accent4"/>
                </a:solidFill>
                <a:latin typeface="+mj-lt"/>
              </a:rPr>
              <a:t> </a:t>
            </a:r>
            <a:r>
              <a:rPr lang="es-MX" sz="2000" i="1" dirty="0">
                <a:solidFill>
                  <a:schemeClr val="accent4"/>
                </a:solidFill>
                <a:latin typeface="+mj-lt"/>
              </a:rPr>
              <a:t>Espléndidas bellezas </a:t>
            </a:r>
            <a:r>
              <a:rPr lang="es-MX" sz="2000" i="1" dirty="0" smtClean="0">
                <a:solidFill>
                  <a:schemeClr val="accent4"/>
                </a:solidFill>
                <a:latin typeface="+mj-lt"/>
              </a:rPr>
              <a:t>juveniles</a:t>
            </a:r>
          </a:p>
          <a:p>
            <a:r>
              <a:rPr lang="es-MX" sz="2000" i="1" dirty="0" smtClean="0">
                <a:solidFill>
                  <a:schemeClr val="accent4"/>
                </a:solidFill>
                <a:latin typeface="+mj-lt"/>
              </a:rPr>
              <a:t>se </a:t>
            </a:r>
            <a:r>
              <a:rPr lang="es-MX" sz="2000" i="1" dirty="0">
                <a:solidFill>
                  <a:schemeClr val="accent4"/>
                </a:solidFill>
                <a:latin typeface="+mj-lt"/>
              </a:rPr>
              <a:t>han transformado en pétalos marchitos, </a:t>
            </a:r>
            <a:endParaRPr lang="es-MX" sz="2000" i="1" dirty="0" smtClean="0">
              <a:solidFill>
                <a:schemeClr val="accent4"/>
              </a:solidFill>
              <a:latin typeface="+mj-lt"/>
            </a:endParaRPr>
          </a:p>
          <a:p>
            <a:r>
              <a:rPr lang="es-MX" sz="2000" i="1" dirty="0" smtClean="0">
                <a:solidFill>
                  <a:schemeClr val="accent4"/>
                </a:solidFill>
                <a:latin typeface="+mj-lt"/>
              </a:rPr>
              <a:t>porque </a:t>
            </a:r>
            <a:r>
              <a:rPr lang="es-MX" sz="2000" i="1" dirty="0">
                <a:solidFill>
                  <a:schemeClr val="accent4"/>
                </a:solidFill>
                <a:latin typeface="+mj-lt"/>
              </a:rPr>
              <a:t>el tiempo es cruel, y no perdona</a:t>
            </a:r>
            <a:r>
              <a:rPr lang="es-MX" sz="2000" i="1" dirty="0" smtClean="0">
                <a:solidFill>
                  <a:schemeClr val="accent4"/>
                </a:solidFill>
                <a:latin typeface="+mj-lt"/>
              </a:rPr>
              <a:t>.</a:t>
            </a:r>
          </a:p>
          <a:p>
            <a:endParaRPr lang="es-MX" sz="2000" i="1" dirty="0" smtClean="0">
              <a:solidFill>
                <a:schemeClr val="accent4"/>
              </a:solidFill>
              <a:latin typeface="+mj-lt"/>
            </a:endParaRPr>
          </a:p>
          <a:p>
            <a:r>
              <a:rPr lang="es-MX" sz="2000" i="1" dirty="0" smtClean="0">
                <a:solidFill>
                  <a:schemeClr val="accent4"/>
                </a:solidFill>
                <a:latin typeface="+mj-lt"/>
              </a:rPr>
              <a:t> </a:t>
            </a:r>
            <a:r>
              <a:rPr lang="es-MX" sz="2000" i="1" dirty="0">
                <a:solidFill>
                  <a:schemeClr val="accent4"/>
                </a:solidFill>
                <a:latin typeface="+mj-lt"/>
              </a:rPr>
              <a:t>Los ojos ahora ven otros perfiles</a:t>
            </a:r>
            <a:r>
              <a:rPr lang="es-MX" sz="2000" i="1" dirty="0" smtClean="0">
                <a:solidFill>
                  <a:schemeClr val="accent4"/>
                </a:solidFill>
                <a:latin typeface="+mj-lt"/>
              </a:rPr>
              <a:t>,</a:t>
            </a:r>
          </a:p>
          <a:p>
            <a:r>
              <a:rPr lang="es-MX" sz="2000" i="1" dirty="0" smtClean="0">
                <a:solidFill>
                  <a:schemeClr val="accent4"/>
                </a:solidFill>
                <a:latin typeface="+mj-lt"/>
              </a:rPr>
              <a:t>y </a:t>
            </a:r>
            <a:r>
              <a:rPr lang="es-MX" sz="2000" i="1" dirty="0">
                <a:solidFill>
                  <a:schemeClr val="accent4"/>
                </a:solidFill>
                <a:latin typeface="+mj-lt"/>
              </a:rPr>
              <a:t>sólo el alma puede ver </a:t>
            </a:r>
            <a:r>
              <a:rPr lang="es-MX" sz="2000" i="1" dirty="0" smtClean="0">
                <a:solidFill>
                  <a:schemeClr val="accent4"/>
                </a:solidFill>
                <a:latin typeface="+mj-lt"/>
              </a:rPr>
              <a:t>escritos</a:t>
            </a:r>
          </a:p>
          <a:p>
            <a:r>
              <a:rPr lang="es-MX" sz="2000" i="1" dirty="0" smtClean="0">
                <a:solidFill>
                  <a:schemeClr val="accent4"/>
                </a:solidFill>
                <a:latin typeface="+mj-lt"/>
              </a:rPr>
              <a:t> </a:t>
            </a:r>
            <a:r>
              <a:rPr lang="es-MX" sz="2000" i="1" dirty="0">
                <a:solidFill>
                  <a:schemeClr val="accent4"/>
                </a:solidFill>
                <a:latin typeface="+mj-lt"/>
              </a:rPr>
              <a:t>en ellos el valor de la persona</a:t>
            </a:r>
            <a:r>
              <a:rPr lang="es-MX" sz="2000" i="1" dirty="0" smtClean="0">
                <a:solidFill>
                  <a:schemeClr val="accent4"/>
                </a:solidFill>
                <a:latin typeface="+mj-lt"/>
              </a:rPr>
              <a:t>.</a:t>
            </a:r>
          </a:p>
          <a:p>
            <a:endParaRPr lang="es-MX" sz="2000" i="1" dirty="0">
              <a:solidFill>
                <a:schemeClr val="accent4"/>
              </a:solidFill>
              <a:latin typeface="+mj-lt"/>
            </a:endParaRPr>
          </a:p>
          <a:p>
            <a:r>
              <a:rPr lang="es-MX" sz="2000" b="1" i="1" dirty="0" smtClean="0">
                <a:solidFill>
                  <a:schemeClr val="accent4"/>
                </a:solidFill>
                <a:latin typeface="+mj-lt"/>
              </a:rPr>
              <a:t>Francisco </a:t>
            </a:r>
            <a:r>
              <a:rPr lang="es-MX" sz="2000" b="1" i="1" dirty="0">
                <a:solidFill>
                  <a:schemeClr val="accent4"/>
                </a:solidFill>
                <a:latin typeface="+mj-lt"/>
              </a:rPr>
              <a:t>Álvarez Hidalgo</a:t>
            </a:r>
            <a:endParaRPr lang="es-MX" sz="2800" i="1" dirty="0">
              <a:solidFill>
                <a:schemeClr val="accent4"/>
              </a:solidFill>
              <a:latin typeface="+mj-lt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2227" y="2520793"/>
            <a:ext cx="1949400" cy="182729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599941" y="2533609"/>
            <a:ext cx="2325328" cy="18272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4590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5000"/>
    </mc:Choice>
    <mc:Fallback xmlns="">
      <p:transition spd="slow" advClick="0" advTm="2500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31557" cy="6868886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2899593" y="0"/>
            <a:ext cx="6096000" cy="675569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MX" sz="2800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/>
                <a:latin typeface="Alex Brush" panose="02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Atrapada  en  el  tiempo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MX" sz="2800" dirty="0">
                <a:solidFill>
                  <a:schemeClr val="accent4">
                    <a:lumMod val="20000"/>
                    <a:lumOff val="80000"/>
                  </a:schemeClr>
                </a:solidFill>
                <a:latin typeface="Alex Brush" panose="02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s</a:t>
            </a:r>
            <a:r>
              <a:rPr lang="es-MX" sz="2800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/>
                <a:latin typeface="Alex Brush" panose="02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e olvidó  de vivir,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MX" sz="2800" dirty="0">
                <a:solidFill>
                  <a:schemeClr val="accent4">
                    <a:lumMod val="20000"/>
                    <a:lumOff val="80000"/>
                  </a:schemeClr>
                </a:solidFill>
                <a:latin typeface="Alex Brush" panose="02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c</a:t>
            </a:r>
            <a:r>
              <a:rPr lang="es-MX" sz="2800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/>
                <a:latin typeface="Alex Brush" panose="02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reyó en él al pie de la  letra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MX" sz="2800" dirty="0">
                <a:solidFill>
                  <a:schemeClr val="accent4">
                    <a:lumMod val="20000"/>
                    <a:lumOff val="80000"/>
                  </a:schemeClr>
                </a:solidFill>
                <a:latin typeface="Alex Brush" panose="02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s</a:t>
            </a:r>
            <a:r>
              <a:rPr lang="es-MX" sz="2800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/>
                <a:latin typeface="Alex Brush" panose="02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e enamoro de un recuerdo.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es-MX" sz="2800" dirty="0" smtClean="0">
              <a:solidFill>
                <a:schemeClr val="accent4">
                  <a:lumMod val="20000"/>
                  <a:lumOff val="80000"/>
                </a:schemeClr>
              </a:solidFill>
              <a:effectLst/>
              <a:latin typeface="Alex Brush" panose="020004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MX" sz="2800" dirty="0">
                <a:solidFill>
                  <a:schemeClr val="accent4">
                    <a:lumMod val="20000"/>
                    <a:lumOff val="80000"/>
                  </a:schemeClr>
                </a:solidFill>
                <a:latin typeface="Alex Brush" panose="02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P</a:t>
            </a:r>
            <a:r>
              <a:rPr lang="es-MX" sz="2800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/>
                <a:latin typeface="Alex Brush" panose="02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ara él sólo fue  un pasatiempo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MX" sz="2800" dirty="0">
                <a:solidFill>
                  <a:schemeClr val="accent4">
                    <a:lumMod val="20000"/>
                    <a:lumOff val="80000"/>
                  </a:schemeClr>
                </a:solidFill>
                <a:latin typeface="Alex Brush" panose="02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a</a:t>
            </a:r>
            <a:r>
              <a:rPr lang="es-MX" sz="2800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/>
                <a:latin typeface="Alex Brush" panose="02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hora llega sin dar una  explicación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MX" sz="2800" dirty="0">
                <a:solidFill>
                  <a:schemeClr val="accent4">
                    <a:lumMod val="20000"/>
                    <a:lumOff val="80000"/>
                  </a:schemeClr>
                </a:solidFill>
                <a:latin typeface="Alex Brush" panose="02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r</a:t>
            </a:r>
            <a:r>
              <a:rPr lang="es-MX" sz="2800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/>
                <a:latin typeface="Alex Brush" panose="02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ealmente él  no era el mismo,</a:t>
            </a:r>
          </a:p>
          <a:p>
            <a:pPr algn="ctr"/>
            <a:r>
              <a:rPr lang="es-MX" sz="2800" dirty="0">
                <a:solidFill>
                  <a:schemeClr val="accent4">
                    <a:lumMod val="20000"/>
                    <a:lumOff val="80000"/>
                  </a:schemeClr>
                </a:solidFill>
                <a:latin typeface="Alex Brush" panose="02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s</a:t>
            </a:r>
            <a:r>
              <a:rPr lang="es-MX" sz="2800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/>
                <a:latin typeface="Alex Brush" panose="02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ólo estaba enamorada  de un espejismo.</a:t>
            </a:r>
          </a:p>
          <a:p>
            <a:pPr algn="ctr"/>
            <a:endParaRPr lang="es-MX" sz="2400" dirty="0" smtClean="0">
              <a:solidFill>
                <a:schemeClr val="accent4">
                  <a:lumMod val="20000"/>
                  <a:lumOff val="80000"/>
                </a:schemeClr>
              </a:solidFill>
              <a:effectLst/>
              <a:latin typeface="Alex Brush" panose="020004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s-MX" sz="2800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Alex Brush" panose="02000400000000000000" pitchFamily="2" charset="0"/>
                <a:cs typeface="Times New Roman" panose="02020603050405020304" pitchFamily="18" charset="0"/>
              </a:rPr>
              <a:t>o tal  vez se quedo tan lejos en el tiempo</a:t>
            </a:r>
          </a:p>
          <a:p>
            <a:pPr algn="ctr"/>
            <a:r>
              <a:rPr lang="es-MX" sz="2800" dirty="0">
                <a:solidFill>
                  <a:schemeClr val="accent4">
                    <a:lumMod val="20000"/>
                    <a:lumOff val="80000"/>
                  </a:schemeClr>
                </a:solidFill>
                <a:latin typeface="Alex Brush" panose="02000400000000000000" pitchFamily="2" charset="0"/>
                <a:cs typeface="Times New Roman" panose="02020603050405020304" pitchFamily="18" charset="0"/>
              </a:rPr>
              <a:t>q</a:t>
            </a:r>
            <a:r>
              <a:rPr lang="es-MX" sz="2800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Alex Brush" panose="02000400000000000000" pitchFamily="2" charset="0"/>
                <a:cs typeface="Times New Roman" panose="02020603050405020304" pitchFamily="18" charset="0"/>
              </a:rPr>
              <a:t>ue vio  que  su piel  ya  no era lozana</a:t>
            </a:r>
          </a:p>
          <a:p>
            <a:pPr algn="ctr"/>
            <a:r>
              <a:rPr lang="es-MX" sz="2800" dirty="0">
                <a:solidFill>
                  <a:schemeClr val="accent4">
                    <a:lumMod val="20000"/>
                    <a:lumOff val="80000"/>
                  </a:schemeClr>
                </a:solidFill>
                <a:latin typeface="Alex Brush" panose="02000400000000000000" pitchFamily="2" charset="0"/>
                <a:cs typeface="Times New Roman" panose="02020603050405020304" pitchFamily="18" charset="0"/>
              </a:rPr>
              <a:t>p</a:t>
            </a:r>
            <a:r>
              <a:rPr lang="es-MX" sz="2800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Alex Brush" panose="02000400000000000000" pitchFamily="2" charset="0"/>
                <a:cs typeface="Times New Roman" panose="02020603050405020304" pitchFamily="18" charset="0"/>
              </a:rPr>
              <a:t>ero su cabeza no dio  para  más.</a:t>
            </a:r>
            <a:endParaRPr lang="es-MX" sz="2800" dirty="0">
              <a:solidFill>
                <a:schemeClr val="accent4">
                  <a:lumMod val="20000"/>
                  <a:lumOff val="80000"/>
                </a:schemeClr>
              </a:solidFill>
              <a:latin typeface="Alex Brush" panose="02000400000000000000" pitchFamily="2" charset="0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2227" y="2520793"/>
            <a:ext cx="1949400" cy="182729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473559" y="2520793"/>
            <a:ext cx="2325328" cy="18272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825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9000"/>
    </mc:Choice>
    <mc:Fallback xmlns="">
      <p:transition spd="slow" advClick="0" advTm="1900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8011886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4658" y="2820763"/>
            <a:ext cx="6585855" cy="3704544"/>
          </a:xfrm>
          <a:prstGeom prst="rect">
            <a:avLst/>
          </a:prstGeom>
          <a:effectLst>
            <a:softEdge rad="1244600"/>
          </a:effec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2795" y="3327909"/>
            <a:ext cx="1377262" cy="1345126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25790" y="3460104"/>
            <a:ext cx="1377262" cy="1345126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0455" y="3609299"/>
            <a:ext cx="1377262" cy="1345126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667" y="0"/>
            <a:ext cx="6546355" cy="6546355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515" y="1167728"/>
            <a:ext cx="6208295" cy="6844158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8307" y="-6790"/>
            <a:ext cx="4912206" cy="2750835"/>
          </a:xfrm>
          <a:prstGeom prst="rect">
            <a:avLst/>
          </a:prstGeom>
          <a:effectLst>
            <a:softEdge rad="1041400"/>
          </a:effectLst>
        </p:spPr>
      </p:pic>
    </p:spTree>
    <p:extLst>
      <p:ext uri="{BB962C8B-B14F-4D97-AF65-F5344CB8AC3E}">
        <p14:creationId xmlns:p14="http://schemas.microsoft.com/office/powerpoint/2010/main" val="1870005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6525"/>
    </mc:Choice>
    <mc:Fallback xmlns="">
      <p:transition spd="slow" advClick="0" advTm="1652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5323" y="-1338385"/>
            <a:ext cx="7151077" cy="4767385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7877" y="4970129"/>
            <a:ext cx="4461104" cy="4044734"/>
          </a:xfrm>
          <a:prstGeom prst="rect">
            <a:avLst/>
          </a:prstGeom>
        </p:spPr>
      </p:pic>
      <p:sp>
        <p:nvSpPr>
          <p:cNvPr id="7" name="Elipse 6"/>
          <p:cNvSpPr/>
          <p:nvPr/>
        </p:nvSpPr>
        <p:spPr>
          <a:xfrm>
            <a:off x="3240298" y="0"/>
            <a:ext cx="4532102" cy="3194383"/>
          </a:xfrm>
          <a:prstGeom prst="ellipse">
            <a:avLst/>
          </a:prstGeom>
          <a:blipFill dpi="0" rotWithShape="1">
            <a:blip r:embed="rId5">
              <a:alphaModFix amt="37000"/>
            </a:blip>
            <a:srcRect/>
            <a:stretch>
              <a:fillRect/>
            </a:stretch>
          </a:blipFill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4459" y="3827428"/>
            <a:ext cx="2074297" cy="2074297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2921" y="7256428"/>
            <a:ext cx="1963937" cy="1963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503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6000"/>
    </mc:Choice>
    <mc:Fallback xmlns="">
      <p:transition spd="slow" advClick="0" advTm="1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6 4.07407E-6 L -2.08333E-6 -0.25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291 0.16504 L -0.07291 0.16528 C -0.07356 0.1544 -0.07513 0.14375 -0.07473 0.1331 C -0.0746 0.12847 -0.07213 0.125 -0.07122 0.1206 C -0.0694 0.11227 -0.06979 0.10602 -0.06757 0.09838 C -0.06666 0.0949 -0.06523 0.0919 -0.06406 0.08865 C -0.06276 0.0824 -0.0621 0.07569 -0.06041 0.06967 C -0.05924 0.06551 -0.05781 0.06134 -0.0569 0.05694 C -0.05546 0.05069 -0.05533 0.04352 -0.05325 0.03796 C -0.05091 0.03171 -0.04804 0.02569 -0.04609 0.01898 C -0.04492 0.01458 -0.04401 0.01018 -0.04257 0.00625 C -0.04101 0.00162 -0.0388 -0.00209 -0.03723 -0.00648 C -0.0358 -0.01042 -0.03502 -0.01505 -0.03359 -0.01922 C -0.03255 -0.02246 -0.03125 -0.02547 -0.03008 -0.02871 C -0.02955 -0.03287 -0.02773 -0.0463 -0.02656 -0.05093 C -0.02552 -0.0544 -0.02408 -0.05718 -0.02292 -0.06042 C -0.02174 -0.0669 -0.02032 -0.07292 -0.0194 -0.0794 C -0.01874 -0.08357 -0.01705 -0.09722 -0.01575 -0.10162 C -0.01485 -0.1051 -0.01303 -0.10787 -0.01223 -0.11135 C -0.01067 -0.11736 -0.00989 -0.12385 -0.00859 -0.13033 C -0.00807 -0.13357 -0.00794 -0.13704 -0.0069 -0.13982 L 0.00027 -0.1588 C 0.00144 -0.16204 0.00287 -0.16505 0.00391 -0.16829 C 0.00508 -0.17269 0.00586 -0.17732 0.00743 -0.18102 C 0.00886 -0.18472 0.0112 -0.18727 0.01277 -0.19051 C 0.01719 -0.2 0.01615 -0.20185 0.01993 -0.21273 C 0.02214 -0.21945 0.02709 -0.23195 0.02709 -0.23172 C 0.03152 -0.25579 0.02501 -0.22732 0.03425 -0.24769 C 0.03542 -0.25047 0.03516 -0.2544 0.03607 -0.25718 C 0.0401 -0.27037 0.04167 -0.27662 0.04857 -0.28264 C 0.05027 -0.28426 0.05208 -0.28472 0.05391 -0.28588 C 0.05508 -0.29005 0.05612 -0.29445 0.05743 -0.29861 C 0.05964 -0.3051 0.06224 -0.31135 0.06459 -0.3176 L 0.06823 -0.32709 L 0.07527 -0.34607 C 0.078 -0.36065 0.07592 -0.35301 0.08243 -0.36829 C 0.08308 -0.37153 0.08347 -0.375 0.08425 -0.37801 C 0.08816 -0.3919 0.08777 -0.38264 0.08777 -0.39051 L 0.08777 -0.39028 L 0.08777 -0.39051 L 0.08777 -0.39028 L 0.08777 -0.39051 L 0.08777 -0.39028 " pathEditMode="relative" rAng="0" ptsTypes="AAAAAAAAAAAAAAAAAAAAAAAAAAAAAAAAAAAAAAAAAAA">
                                      <p:cBhvr>
                                        <p:cTn id="14" dur="1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930" y="-277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31557" cy="6868886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8158" y="201726"/>
            <a:ext cx="3645516" cy="685800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288596" y="1010461"/>
            <a:ext cx="9233674" cy="6240104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96794" y="2103137"/>
            <a:ext cx="1293111" cy="1263178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028"/>
          <a:stretch/>
        </p:blipFill>
        <p:spPr>
          <a:xfrm>
            <a:off x="-417054" y="1570407"/>
            <a:ext cx="7490590" cy="5287594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5078" y="2484816"/>
            <a:ext cx="4069243" cy="2291819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860780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3430"/>
    </mc:Choice>
    <mc:Fallback xmlns="">
      <p:transition spd="slow" advClick="0" advTm="1343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0"/>
            <a:ext cx="12191998" cy="68580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5779"/>
          <a:stretch/>
        </p:blipFill>
        <p:spPr>
          <a:xfrm flipH="1">
            <a:off x="1940148" y="813758"/>
            <a:ext cx="6618824" cy="6044242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1789" y="1362739"/>
            <a:ext cx="3890211" cy="5495262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479" y="-1"/>
            <a:ext cx="3048000" cy="30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5852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5552"/>
    </mc:Choice>
    <mc:Fallback xmlns="">
      <p:transition spd="slow" advClick="0" advTm="15552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318" y="0"/>
            <a:ext cx="12209318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b="53068"/>
          <a:stretch/>
        </p:blipFill>
        <p:spPr>
          <a:xfrm>
            <a:off x="244539" y="-48126"/>
            <a:ext cx="10163090" cy="6906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6954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1977"/>
    </mc:Choice>
    <mc:Fallback xmlns="">
      <p:transition spd="slow" advClick="0" advTm="1197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ángulo 6"/>
          <p:cNvSpPr/>
          <p:nvPr/>
        </p:nvSpPr>
        <p:spPr>
          <a:xfrm>
            <a:off x="0" y="48126"/>
            <a:ext cx="12192000" cy="6858000"/>
          </a:xfrm>
          <a:prstGeom prst="rect">
            <a:avLst/>
          </a:prstGeom>
          <a:blipFill dpi="0" rotWithShape="1">
            <a:blip r:embed="rId2">
              <a:alphaModFix amt="46000"/>
            </a:blip>
            <a:srcRect/>
            <a:stretch>
              <a:fillRect/>
            </a:stretch>
          </a:blipFill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6" name="Rectángulo 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6000"/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b="53068"/>
          <a:stretch/>
        </p:blipFill>
        <p:spPr>
          <a:xfrm>
            <a:off x="244539" y="-48126"/>
            <a:ext cx="10163090" cy="6906126"/>
          </a:xfrm>
          <a:prstGeom prst="rect">
            <a:avLst/>
          </a:prstGeom>
        </p:spPr>
      </p:pic>
      <p:sp>
        <p:nvSpPr>
          <p:cNvPr id="5" name="Elipse 4"/>
          <p:cNvSpPr/>
          <p:nvPr/>
        </p:nvSpPr>
        <p:spPr>
          <a:xfrm>
            <a:off x="1491917" y="-360946"/>
            <a:ext cx="7668334" cy="5859378"/>
          </a:xfrm>
          <a:prstGeom prst="ellipse">
            <a:avLst/>
          </a:prstGeom>
          <a:blipFill dpi="0" rotWithShape="1">
            <a:blip r:embed="rId4">
              <a:alphaModFix amt="37000"/>
            </a:blip>
            <a:srcRect/>
            <a:stretch>
              <a:fillRect/>
            </a:stretch>
          </a:blipFill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008461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489"/>
    </mc:Choice>
    <mc:Fallback xmlns="">
      <p:transition spd="slow" advClick="0" advTm="848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repeatCount="indefinite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2295" y="1404730"/>
            <a:ext cx="7592327" cy="4270684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4554655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5779"/>
          <a:stretch/>
        </p:blipFill>
        <p:spPr>
          <a:xfrm>
            <a:off x="5460728" y="813758"/>
            <a:ext cx="7265615" cy="6044242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7952" y="1560893"/>
            <a:ext cx="3658433" cy="5297107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754366" y="0"/>
            <a:ext cx="1535166" cy="695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4834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8381"/>
    </mc:Choice>
    <mc:Fallback xmlns="">
      <p:transition spd="slow" advClick="0" advTm="1838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25E-7 -4.44444E-6 L 6.25E-7 0.00024 L 1.3224 -0.00347 " pathEditMode="relative" rAng="0" ptsTypes="AAA">
                                      <p:cBhvr>
                                        <p:cTn id="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6120" y="-162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1" cy="6866601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9118" y="2887579"/>
            <a:ext cx="7700210" cy="4331368"/>
          </a:xfrm>
          <a:prstGeom prst="rect">
            <a:avLst/>
          </a:prstGeom>
          <a:effectLst>
            <a:softEdge rad="1270000"/>
          </a:effec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55843" y="4929591"/>
            <a:ext cx="2936158" cy="1928409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5220929"/>
            <a:ext cx="2578127" cy="1637070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45546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3866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0"/>
            <a:ext cx="12191998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1789" y="1362739"/>
            <a:ext cx="3890211" cy="5495262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0" y="5495261"/>
            <a:ext cx="4984057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4000" dirty="0" smtClean="0">
                <a:solidFill>
                  <a:schemeClr val="bg1"/>
                </a:solidFill>
                <a:latin typeface="Alex Brush" panose="02000400000000000000" pitchFamily="2" charset="0"/>
              </a:rPr>
              <a:t>Imágenes de la red sin </a:t>
            </a:r>
            <a:r>
              <a:rPr lang="es-MX" sz="4000" dirty="0" smtClean="0">
                <a:solidFill>
                  <a:schemeClr val="bg1"/>
                </a:solidFill>
                <a:latin typeface="Alex Brush" panose="02000400000000000000" pitchFamily="2" charset="0"/>
              </a:rPr>
              <a:t>lucro</a:t>
            </a:r>
          </a:p>
          <a:p>
            <a:r>
              <a:rPr lang="es-MX" sz="4000" dirty="0" smtClean="0">
                <a:solidFill>
                  <a:schemeClr val="bg1"/>
                </a:solidFill>
                <a:latin typeface="Alex Brush" panose="02000400000000000000" pitchFamily="2" charset="0"/>
              </a:rPr>
              <a:t>Tema de Diego Torres</a:t>
            </a:r>
            <a:endParaRPr lang="es-MX" sz="4000" dirty="0">
              <a:solidFill>
                <a:schemeClr val="bg1"/>
              </a:solidFill>
              <a:latin typeface="Alex Brush" panose="02000400000000000000" pitchFamily="2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4245" y="2064464"/>
            <a:ext cx="4845608" cy="2729072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823" y="-161261"/>
            <a:ext cx="3048000" cy="3048000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0265" y="48554"/>
            <a:ext cx="2905825" cy="1935279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12" name="Marcador de fecha 11"/>
          <p:cNvSpPr>
            <a:spLocks noGrp="1"/>
          </p:cNvSpPr>
          <p:nvPr>
            <p:ph type="dt" sz="half" idx="10"/>
          </p:nvPr>
        </p:nvSpPr>
        <p:spPr>
          <a:xfrm>
            <a:off x="10820400" y="33645"/>
            <a:ext cx="2743200" cy="365125"/>
          </a:xfrm>
        </p:spPr>
        <p:txBody>
          <a:bodyPr/>
          <a:lstStyle/>
          <a:p>
            <a:fld id="{5FD620AF-D3B7-4976-BF2D-69A02B5B3FD2}" type="datetime1">
              <a:rPr lang="es-MX" smtClean="0">
                <a:latin typeface="AcmeFont" pitchFamily="2" charset="0"/>
              </a:rPr>
              <a:t>14/06/2021</a:t>
            </a:fld>
            <a:endParaRPr lang="es-MX" dirty="0">
              <a:latin typeface="AcmeFont" pitchFamily="2" charset="0"/>
            </a:endParaRPr>
          </a:p>
        </p:txBody>
      </p:sp>
      <p:sp>
        <p:nvSpPr>
          <p:cNvPr id="13" name="Marcador de número de diapositiva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365393-DC9A-44B4-8637-6B7BBA54F008}" type="slidenum">
              <a:rPr lang="es-MX" smtClean="0"/>
              <a:t>17</a:t>
            </a:fld>
            <a:endParaRPr lang="es-MX"/>
          </a:p>
        </p:txBody>
      </p:sp>
      <p:sp>
        <p:nvSpPr>
          <p:cNvPr id="14" name="CuadroTexto 13"/>
          <p:cNvSpPr txBox="1"/>
          <p:nvPr/>
        </p:nvSpPr>
        <p:spPr>
          <a:xfrm>
            <a:off x="4015409" y="7812157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811228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9473"/>
    </mc:Choice>
    <mc:Fallback xmlns="">
      <p:transition spd="slow" advClick="0" advTm="29473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MX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MX" altLang="es-MX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MX" sz="6000" b="1" dirty="0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altLang="es-MX" sz="4800" dirty="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altLang="es-MX" sz="4800" dirty="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altLang="es-MX" sz="440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altLang="es-MX" sz="44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altLang="es-MX" sz="4400" b="1">
                <a:solidFill>
                  <a:srgbClr val="40F903"/>
                </a:solidFill>
                <a:latin typeface="Kristen ITC" panose="03050502040202030202" pitchFamily="66" charset="0"/>
                <a:hlinkClick r:id="rId3"/>
              </a:rPr>
              <a:t>Aquí</a:t>
            </a:r>
            <a:endParaRPr lang="es-ES" altLang="es-MX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MX" b="1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MX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MX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216</Words>
  <Application>Microsoft Office PowerPoint</Application>
  <PresentationFormat>Panorámica</PresentationFormat>
  <Paragraphs>40</Paragraphs>
  <Slides>18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18</vt:i4>
      </vt:variant>
    </vt:vector>
  </HeadingPairs>
  <TitlesOfParts>
    <vt:vector size="27" baseType="lpstr">
      <vt:lpstr>AcmeFont</vt:lpstr>
      <vt:lpstr>Arial</vt:lpstr>
      <vt:lpstr>Calibri Light</vt:lpstr>
      <vt:lpstr>Alex Brush</vt:lpstr>
      <vt:lpstr>Kristen ITC</vt:lpstr>
      <vt:lpstr>Calibri</vt:lpstr>
      <vt:lpstr>Times New Roman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/>
  <cp:lastModifiedBy/>
  <cp:revision>22</cp:revision>
  <dcterms:created xsi:type="dcterms:W3CDTF">2019-04-27T21:49:49Z</dcterms:created>
  <dcterms:modified xsi:type="dcterms:W3CDTF">2021-06-15T01:22:24Z</dcterms:modified>
</cp:coreProperties>
</file>