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66" r:id="rId5"/>
    <p:sldId id="260" r:id="rId6"/>
    <p:sldId id="261" r:id="rId7"/>
    <p:sldId id="267" r:id="rId8"/>
    <p:sldId id="268" r:id="rId9"/>
    <p:sldId id="262" r:id="rId10"/>
    <p:sldId id="263" r:id="rId11"/>
    <p:sldId id="264" r:id="rId12"/>
    <p:sldId id="269" r:id="rId13"/>
    <p:sldId id="270" r:id="rId14"/>
    <p:sldId id="272" r:id="rId15"/>
  </p:sldIdLst>
  <p:sldSz cx="9144000" cy="6858000" type="screen4x3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59" autoAdjust="0"/>
    <p:restoredTop sz="94434" autoAdjust="0"/>
  </p:normalViewPr>
  <p:slideViewPr>
    <p:cSldViewPr snapToGrid="0" showGuides="1">
      <p:cViewPr varScale="1">
        <p:scale>
          <a:sx n="67" d="100"/>
          <a:sy n="67" d="100"/>
        </p:scale>
        <p:origin x="42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C09686-F986-411B-92E6-227E9B5F7792}" type="datetimeFigureOut">
              <a:rPr lang="es-VE" smtClean="0"/>
              <a:t>08-06-2015</a:t>
            </a:fld>
            <a:endParaRPr lang="es-V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V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A9CA0-EEED-450C-AA6C-8157AEB7E294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767940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A9CA0-EEED-450C-AA6C-8157AEB7E294}" type="slidenum">
              <a:rPr lang="es-VE" smtClean="0"/>
              <a:t>6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306856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A9CA0-EEED-450C-AA6C-8157AEB7E294}" type="slidenum">
              <a:rPr lang="es-VE" smtClean="0"/>
              <a:t>12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203018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2346287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2653465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1929508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3143079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2223582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992515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1482545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3578432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3111156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2929482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1565022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6A212-1B13-439F-876C-913F49D2DB3D}" type="datetimeFigureOut">
              <a:rPr lang="es-VE" smtClean="0"/>
              <a:t>08-06-2015</a:t>
            </a:fld>
            <a:endParaRPr lang="es-V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8D817-CF0E-426D-9FFD-AAFB8D150AFB}" type="slidenum">
              <a:rPr lang="es-VE" smtClean="0"/>
              <a:t>‹Nº›</a:t>
            </a:fld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174312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4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evistadinamo.com/wp-content/uploads/2012/06/Metamorfosis-de-Arlequ%C3%ADn-PABLO-TORREGIANI-de-Teatro-di-commedia-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912" y="1186142"/>
            <a:ext cx="4881282" cy="3505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ángulo 3"/>
          <p:cNvSpPr/>
          <p:nvPr/>
        </p:nvSpPr>
        <p:spPr>
          <a:xfrm>
            <a:off x="2834630" y="760335"/>
            <a:ext cx="3840154" cy="16584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ARLEQUINES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131359" y="4791355"/>
            <a:ext cx="48543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40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HISTORIA, IMAGENES Y PINTURAS</a:t>
            </a:r>
            <a:endParaRPr lang="es-VE" sz="40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Javier Solís   Payaso 196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660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20"/>
    </mc:Choice>
    <mc:Fallback xmlns="">
      <p:transition spd="slow" advTm="17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2" grpId="0"/>
    </p:bldLst>
  </p:timing>
  <p:extLst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4572000" y="1028343"/>
            <a:ext cx="457199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Arlequín </a:t>
            </a:r>
            <a:r>
              <a:rPr lang="es-ES" dirty="0"/>
              <a:t>(Arlecchino en italiano) es el personaje más popular de la </a:t>
            </a:r>
            <a:r>
              <a:rPr lang="es-ES" dirty="0" smtClean="0"/>
              <a:t>Comedia Dell 'Arte, </a:t>
            </a:r>
            <a:r>
              <a:rPr lang="es-ES" dirty="0"/>
              <a:t>aparecida en Italia en el siglo XVI, pero cuyo origen arranca de la Edad Media. En las sencillas tramas de la </a:t>
            </a:r>
            <a:r>
              <a:rPr lang="es-ES" dirty="0" smtClean="0"/>
              <a:t>«comedia» </a:t>
            </a:r>
            <a:r>
              <a:rPr lang="es-ES" dirty="0"/>
              <a:t>aparece como compañero habitual del astuto </a:t>
            </a:r>
            <a:r>
              <a:rPr lang="es-ES" dirty="0" smtClean="0"/>
              <a:t>Bróchela </a:t>
            </a:r>
            <a:r>
              <a:rPr lang="es-ES" dirty="0"/>
              <a:t>y la pícara Colombina, formando el grupo más popular de los </a:t>
            </a:r>
            <a:r>
              <a:rPr lang="es-ES" dirty="0" smtClean="0"/>
              <a:t>«zuni» </a:t>
            </a:r>
            <a:r>
              <a:rPr lang="es-ES" dirty="0"/>
              <a:t>(criados).</a:t>
            </a:r>
          </a:p>
          <a:p>
            <a:pPr algn="just"/>
            <a:endParaRPr lang="es-ES" dirty="0"/>
          </a:p>
          <a:p>
            <a:pPr algn="just"/>
            <a:r>
              <a:rPr lang="es-ES" dirty="0"/>
              <a:t>La personalidad de Arlecchino puede llegar a resultar camaleónica: astuto y necio, intrigante e indolente, sensual y grosero, brutal y cruel, ingenuo y pobre de solemnidad, como describe su propio atuendo, mil veces remendado y parcheado, que con el tiempo tomó ese aspecto de malla de estampado romboidal</a:t>
            </a:r>
            <a:endParaRPr lang="es-VE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"/>
            <a:ext cx="4572000" cy="685800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5300663" y="289849"/>
            <a:ext cx="28432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ORIGENES</a:t>
            </a:r>
            <a:endParaRPr lang="es-VE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601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08"/>
    </mc:Choice>
    <mc:Fallback xmlns="">
      <p:transition spd="slow" advTm="19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0"/>
            <a:ext cx="4572000" cy="681367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17326" cy="681367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55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6"/>
    </mc:Choice>
    <mc:Fallback xmlns="">
      <p:transition spd="slow" advTm="174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impulsivos.es/images/productos/050138-disfraz-arlequin-colori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6099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8675" y="0"/>
            <a:ext cx="4505325" cy="75819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4800600" y="242888"/>
            <a:ext cx="1128713" cy="52863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651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4"/>
    </mc:Choice>
    <mc:Fallback xmlns="">
      <p:transition spd="slow" advTm="12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199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4572001" cy="679521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147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40"/>
    </mc:Choice>
    <mc:Fallback xmlns="">
      <p:transition spd="slow" advTm="17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.clasf.es/2014/09/12/2-Arlequines-de-porcelana-201409120824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231" y="3429000"/>
            <a:ext cx="1403538" cy="21431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837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3"/>
    </mc:Choice>
    <mc:Fallback xmlns="">
      <p:transition spd="slow" advTm="112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mercadisfraces.es/14158-home_default/disfraz-arlequin-jolly-jester-para-ni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8" y="642937"/>
            <a:ext cx="3238500" cy="534352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97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47"/>
    </mc:Choice>
    <mc:Fallback xmlns="">
      <p:transition spd="slow" advTm="9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4.bp.blogspot.com/-EM-6VBOgFac/UnrIjF5AXQI/AAAAAAAAH_o/ydGB9PL4n_8/s1600/Harlequin+arlequin+1888-90+Paul+Ce%CC%81zanne+National+Gallery+Washington+neo-impresionismo+post+pintor+pintura+oleo+sobre+lienzo+tecnica+frases+citas+celebres+quotes+phras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57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1" y="-1"/>
            <a:ext cx="4574758" cy="685800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149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1"/>
    </mc:Choice>
    <mc:Fallback xmlns="">
      <p:transition spd="slow" advTm="98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2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2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es.wahooart.com/Art.nsf/O/8CAAZG/$File/Andre_Derain-Harlequin_and_Pierro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062317"/>
            <a:ext cx="6743700" cy="497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787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11"/>
    </mc:Choice>
    <mc:Fallback xmlns="">
      <p:transition spd="slow" advTm="10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monografias.com/trabajos98/epoca-rosa-pablo-picasso-1905-1907/image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4482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-1"/>
            <a:ext cx="4572436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13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09"/>
    </mc:Choice>
    <mc:Fallback xmlns="">
      <p:transition spd="slow" advTm="17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7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cultura.elpais.com/cultura/imagenes/2012/10/21/album/1350831148_355516_1350831825_album_norm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69" y="-32031"/>
            <a:ext cx="6343650" cy="6890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202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07"/>
    </mc:Choice>
    <mc:Fallback xmlns="">
      <p:transition spd="slow" advTm="11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6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4626913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970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61"/>
    </mc:Choice>
    <mc:Fallback xmlns="">
      <p:transition spd="slow" advTm="5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578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6" y="5486400"/>
            <a:ext cx="1000123" cy="1371600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effectLst>
            <a:glow rad="127000">
              <a:schemeClr val="accent1">
                <a:lumMod val="60000"/>
                <a:lumOff val="40000"/>
              </a:schemeClr>
            </a:glow>
            <a:outerShdw blurRad="50800" dist="50800" dir="5400000" algn="ctr" rotWithShape="0">
              <a:schemeClr val="accent1">
                <a:lumMod val="60000"/>
                <a:lumOff val="40000"/>
                <a:alpha val="41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602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98"/>
    </mc:Choice>
    <mc:Fallback xmlns="">
      <p:transition spd="slow" advTm="9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7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-27732"/>
            <a:ext cx="9144793" cy="69134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907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26"/>
    </mc:Choice>
    <mc:Fallback xmlns="">
      <p:transition spd="slow" advTm="7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4.1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.5|0.1|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3.1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9|0.2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8|1.8|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1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9|0.2|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9|0.1|5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1|2|7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7|2.6|4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1|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3|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133</Words>
  <Application>Microsoft Office PowerPoint</Application>
  <PresentationFormat>Presentación en pantalla (4:3)</PresentationFormat>
  <Paragraphs>8</Paragraphs>
  <Slides>14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Vicente</dc:creator>
  <cp:lastModifiedBy>Vicente</cp:lastModifiedBy>
  <cp:revision>42</cp:revision>
  <dcterms:created xsi:type="dcterms:W3CDTF">2015-05-30T00:43:28Z</dcterms:created>
  <dcterms:modified xsi:type="dcterms:W3CDTF">2015-06-08T16:40:00Z</dcterms:modified>
</cp:coreProperties>
</file>