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74" r:id="rId5"/>
    <p:sldId id="273" r:id="rId6"/>
    <p:sldId id="272" r:id="rId7"/>
    <p:sldId id="270" r:id="rId8"/>
    <p:sldId id="269" r:id="rId9"/>
    <p:sldId id="268" r:id="rId10"/>
    <p:sldId id="267" r:id="rId11"/>
    <p:sldId id="266" r:id="rId12"/>
    <p:sldId id="276" r:id="rId13"/>
    <p:sldId id="279" r:id="rId14"/>
    <p:sldId id="283" r:id="rId15"/>
    <p:sldId id="282" r:id="rId16"/>
    <p:sldId id="281" r:id="rId17"/>
    <p:sldId id="280" r:id="rId18"/>
    <p:sldId id="278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75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x86x1QdekGhMBP1z/jZw==" hashData="xuYvSG4aFJoSoIBv5bVAtHSpi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F409-1762-40F7-A6B5-17623FB6471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108C7-A977-44AE-98FF-DFF2BB1875C8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1139E-6A33-4114-9760-8128107869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652CB7-1CEB-4FD7-BC0F-6DE255EC46D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hyperlink" Target="http://www.google.es/url?sa=i&amp;rct=j&amp;q=&amp;esrc=s&amp;frm=1&amp;source=images&amp;cd=&amp;cad=rja&amp;docid=7zKvwEhFveC0VM&amp;tbnid=Twp_oRO-4JXCgM:&amp;ved=0CAUQjRw&amp;url=http://www.canalred.info/public/Gifs_animados/index.php?d=Electrodomesticos/Luces-Lamparas&amp;ei=2cUzUempN8aX0QWUvIHQCQ&amp;psig=AFQjCNEmicQIkndTodq8IgpV68l7HsP-_g&amp;ust=136243384440494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Users\Usuario\Downloads\zzCUADROS GUAPOS\Imagen1.pngñ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4676"/>
          </a:xfrm>
          <a:prstGeom prst="rect">
            <a:avLst/>
          </a:prstGeom>
          <a:noFill/>
        </p:spPr>
      </p:pic>
      <p:pic>
        <p:nvPicPr>
          <p:cNvPr id="15366" name="Picture 6" descr="C:\Users\Usuario\Downloads\ZNECESARIO PARA PPS\5\114431404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844824"/>
            <a:ext cx="638175" cy="876300"/>
          </a:xfrm>
          <a:prstGeom prst="rect">
            <a:avLst/>
          </a:prstGeom>
          <a:noFill/>
        </p:spPr>
      </p:pic>
      <p:pic>
        <p:nvPicPr>
          <p:cNvPr id="15367" name="Picture 7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1844824"/>
            <a:ext cx="695325" cy="895350"/>
          </a:xfrm>
          <a:prstGeom prst="rect">
            <a:avLst/>
          </a:prstGeom>
          <a:noFill/>
        </p:spPr>
      </p:pic>
      <p:pic>
        <p:nvPicPr>
          <p:cNvPr id="15368" name="Picture 8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1916832"/>
            <a:ext cx="657225" cy="876300"/>
          </a:xfrm>
          <a:prstGeom prst="rect">
            <a:avLst/>
          </a:prstGeom>
          <a:noFill/>
        </p:spPr>
      </p:pic>
      <p:pic>
        <p:nvPicPr>
          <p:cNvPr id="15369" name="Picture 9" descr="C:\Users\Usuario\Downloads\ZNECESARIO PARA PPS\5\114431411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1916832"/>
            <a:ext cx="685800" cy="895350"/>
          </a:xfrm>
          <a:prstGeom prst="rect">
            <a:avLst/>
          </a:prstGeom>
          <a:noFill/>
        </p:spPr>
      </p:pic>
      <p:pic>
        <p:nvPicPr>
          <p:cNvPr id="15370" name="Picture 10" descr="C:\Users\Usuario\Downloads\ZNECESARIO PARA PPS\5\114431411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1916832"/>
            <a:ext cx="685800" cy="895350"/>
          </a:xfrm>
          <a:prstGeom prst="rect">
            <a:avLst/>
          </a:prstGeom>
          <a:noFill/>
        </p:spPr>
      </p:pic>
      <p:pic>
        <p:nvPicPr>
          <p:cNvPr id="15371" name="Picture 11" descr="C:\Users\Usuario\Downloads\ZNECESARIO PARA PPS\5\114431390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1916832"/>
            <a:ext cx="266700" cy="876300"/>
          </a:xfrm>
          <a:prstGeom prst="rect">
            <a:avLst/>
          </a:prstGeom>
          <a:noFill/>
        </p:spPr>
      </p:pic>
      <p:pic>
        <p:nvPicPr>
          <p:cNvPr id="15372" name="Picture 12" descr="C:\Users\Usuario\Downloads\ZNECESARIO PARA PPS\5\1144313988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1916832"/>
            <a:ext cx="828675" cy="876300"/>
          </a:xfrm>
          <a:prstGeom prst="rect">
            <a:avLst/>
          </a:prstGeom>
          <a:noFill/>
        </p:spPr>
      </p:pic>
      <p:pic>
        <p:nvPicPr>
          <p:cNvPr id="15373" name="Picture 13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00192" y="1916832"/>
            <a:ext cx="600075" cy="876300"/>
          </a:xfrm>
          <a:prstGeom prst="rect">
            <a:avLst/>
          </a:prstGeom>
          <a:noFill/>
        </p:spPr>
      </p:pic>
      <p:pic>
        <p:nvPicPr>
          <p:cNvPr id="15374" name="Picture 14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916832"/>
            <a:ext cx="657225" cy="876300"/>
          </a:xfrm>
          <a:prstGeom prst="rect">
            <a:avLst/>
          </a:prstGeom>
          <a:noFill/>
        </p:spPr>
      </p:pic>
      <p:pic>
        <p:nvPicPr>
          <p:cNvPr id="15375" name="Picture 15" descr="C:\Users\Usuario\Downloads\ZNECESARIO PARA PPS\5\1144313967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55776" y="3212976"/>
            <a:ext cx="552450" cy="876300"/>
          </a:xfrm>
          <a:prstGeom prst="rect">
            <a:avLst/>
          </a:prstGeom>
          <a:noFill/>
        </p:spPr>
      </p:pic>
      <p:pic>
        <p:nvPicPr>
          <p:cNvPr id="15376" name="Picture 16" descr="C:\Users\Usuario\Downloads\ZNECESARIO PARA PPS\5\114431402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3848" y="3212976"/>
            <a:ext cx="733425" cy="904875"/>
          </a:xfrm>
          <a:prstGeom prst="rect">
            <a:avLst/>
          </a:prstGeom>
          <a:noFill/>
        </p:spPr>
      </p:pic>
      <p:pic>
        <p:nvPicPr>
          <p:cNvPr id="15377" name="Picture 17" descr="C:\Users\Usuario\Downloads\ZNECESARIO PARA PPS\5\114431415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139952" y="3212976"/>
            <a:ext cx="666750" cy="895350"/>
          </a:xfrm>
          <a:prstGeom prst="rect">
            <a:avLst/>
          </a:prstGeom>
          <a:noFill/>
        </p:spPr>
      </p:pic>
      <p:pic>
        <p:nvPicPr>
          <p:cNvPr id="20" name="Picture 13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3212976"/>
            <a:ext cx="600075" cy="876300"/>
          </a:xfrm>
          <a:prstGeom prst="rect">
            <a:avLst/>
          </a:prstGeom>
          <a:noFill/>
        </p:spPr>
      </p:pic>
      <p:pic>
        <p:nvPicPr>
          <p:cNvPr id="21" name="Picture 14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3212976"/>
            <a:ext cx="657225" cy="876300"/>
          </a:xfrm>
          <a:prstGeom prst="rect">
            <a:avLst/>
          </a:prstGeom>
          <a:noFill/>
        </p:spPr>
      </p:pic>
      <p:pic>
        <p:nvPicPr>
          <p:cNvPr id="15378" name="Picture 18" descr="C:\Users\Usuario\Downloads\ZNECESARIO PARA PPS\0_1238d3_9a83bfcb_S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63888" y="4365104"/>
            <a:ext cx="1428750" cy="1428750"/>
          </a:xfrm>
          <a:prstGeom prst="rect">
            <a:avLst/>
          </a:prstGeom>
          <a:noFill/>
        </p:spPr>
      </p:pic>
      <p:pic>
        <p:nvPicPr>
          <p:cNvPr id="15379" name="Picture 19" descr="C:\Users\Usuario\Downloads\ZNECESARIO PARA PPS\z51327cafc8532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04248" y="2852936"/>
            <a:ext cx="1352550" cy="504825"/>
          </a:xfrm>
          <a:prstGeom prst="rect">
            <a:avLst/>
          </a:prstGeom>
          <a:noFill/>
        </p:spPr>
      </p:pic>
      <p:pic>
        <p:nvPicPr>
          <p:cNvPr id="15380" name="Picture 20" descr="C:\Users\Usuario\Downloads\ZNECESARIO PARA PPS\z51327ccb5781e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04248" y="3284984"/>
            <a:ext cx="1390650" cy="504825"/>
          </a:xfrm>
          <a:prstGeom prst="rect">
            <a:avLst/>
          </a:prstGeom>
          <a:noFill/>
        </p:spPr>
      </p:pic>
      <p:pic>
        <p:nvPicPr>
          <p:cNvPr id="15381" name="Picture 21" descr="C:\Users\Usuario\Downloads\ZNECESARIO PARA PPS\z51327c4ead28e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20272" y="3717032"/>
            <a:ext cx="962025" cy="504825"/>
          </a:xfrm>
          <a:prstGeom prst="rect">
            <a:avLst/>
          </a:prstGeom>
          <a:noFill/>
        </p:spPr>
      </p:pic>
      <p:pic>
        <p:nvPicPr>
          <p:cNvPr id="15382" name="Picture 22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156176" y="5373216"/>
            <a:ext cx="1886521" cy="460489"/>
          </a:xfrm>
          <a:prstGeom prst="rect">
            <a:avLst/>
          </a:prstGeom>
          <a:noFill/>
        </p:spPr>
      </p:pic>
      <p:pic>
        <p:nvPicPr>
          <p:cNvPr id="15383" name="Picture 23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115616" y="4653136"/>
            <a:ext cx="714375" cy="1190625"/>
          </a:xfrm>
          <a:prstGeom prst="rect">
            <a:avLst/>
          </a:prstGeom>
          <a:noFill/>
        </p:spPr>
      </p:pic>
      <p:pic>
        <p:nvPicPr>
          <p:cNvPr id="15385" name="Picture 25" descr="www.leperledelcuore.com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987824" y="1124744"/>
            <a:ext cx="329334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21 - Part-Time Lov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98c857c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ZZZZZZZZZZZZultimisimo\kartinki.me-92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ZZZZZZZZZZZZultimisimo\allfons.ru_1328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ZZZZZZZZZZZZultimisimo\0_6be1e_180c0f3f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entremujeres.com/tech-y-web/Mujer-hablando-telefono_MUJIMA20120622_0020_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612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itchFamily="34" charset="0"/>
              </a:rPr>
              <a:t>Call up, ring </a:t>
            </a:r>
            <a:r>
              <a:rPr lang="en-US" sz="1400" dirty="0" smtClean="0">
                <a:latin typeface="Arial Black" pitchFamily="34" charset="0"/>
              </a:rPr>
              <a:t>once, Hang </a:t>
            </a:r>
            <a:r>
              <a:rPr lang="en-US" sz="1400" dirty="0">
                <a:latin typeface="Arial Black" pitchFamily="34" charset="0"/>
              </a:rPr>
              <a:t>up the </a:t>
            </a:r>
            <a:r>
              <a:rPr lang="en-US" sz="1400" dirty="0" smtClean="0">
                <a:latin typeface="Arial Black" pitchFamily="34" charset="0"/>
              </a:rPr>
              <a:t>phone, To </a:t>
            </a:r>
            <a:r>
              <a:rPr lang="en-US" sz="1400" dirty="0">
                <a:latin typeface="Arial Black" pitchFamily="34" charset="0"/>
              </a:rPr>
              <a:t>let </a:t>
            </a:r>
            <a:r>
              <a:rPr lang="en-US" sz="1400" dirty="0">
                <a:solidFill>
                  <a:srgbClr val="66FF33"/>
                </a:solidFill>
                <a:latin typeface="Arial Black" pitchFamily="34" charset="0"/>
              </a:rPr>
              <a:t>me </a:t>
            </a:r>
            <a:r>
              <a:rPr lang="en-US" sz="1400" dirty="0" smtClean="0">
                <a:solidFill>
                  <a:srgbClr val="66FF33"/>
                </a:solidFill>
                <a:latin typeface="Arial Black" pitchFamily="34" charset="0"/>
              </a:rPr>
              <a:t>know You </a:t>
            </a:r>
            <a:r>
              <a:rPr lang="en-US" sz="1400" dirty="0">
                <a:solidFill>
                  <a:srgbClr val="66FF33"/>
                </a:solidFill>
                <a:latin typeface="Arial Black" pitchFamily="34" charset="0"/>
              </a:rPr>
              <a:t>made it </a:t>
            </a:r>
            <a:r>
              <a:rPr lang="en-US" sz="1400" dirty="0" smtClean="0">
                <a:solidFill>
                  <a:srgbClr val="66FF33"/>
                </a:solidFill>
                <a:latin typeface="Arial Black" pitchFamily="34" charset="0"/>
              </a:rPr>
              <a:t>home, Don’t </a:t>
            </a:r>
            <a:r>
              <a:rPr lang="en-US" sz="1400" dirty="0">
                <a:solidFill>
                  <a:srgbClr val="66FF33"/>
                </a:solidFill>
                <a:latin typeface="Arial Black" pitchFamily="34" charset="0"/>
              </a:rPr>
              <a:t>want </a:t>
            </a:r>
            <a:r>
              <a:rPr lang="en-US" sz="1400" dirty="0">
                <a:latin typeface="Arial Black" pitchFamily="34" charset="0"/>
              </a:rPr>
              <a:t>nothing to be </a:t>
            </a:r>
            <a:r>
              <a:rPr lang="en-US" sz="1400" dirty="0" smtClean="0">
                <a:latin typeface="Arial Black" pitchFamily="34" charset="0"/>
              </a:rPr>
              <a:t>wrong With </a:t>
            </a:r>
            <a:r>
              <a:rPr lang="en-US" sz="1400" dirty="0">
                <a:solidFill>
                  <a:srgbClr val="66FF33"/>
                </a:solidFill>
                <a:latin typeface="Arial Black" pitchFamily="34" charset="0"/>
              </a:rPr>
              <a:t>part-time lover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623731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Llama, llámame una vez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más, 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cuelga el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teléfono Para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hacerme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saber Que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has llegado 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casa,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quiero que nada salga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mal Con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mi amante ocasional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home015.gif (10120 bytes)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836712"/>
            <a:ext cx="733425" cy="1057276"/>
          </a:xfrm>
          <a:prstGeom prst="rect">
            <a:avLst/>
          </a:prstGeom>
          <a:noFill/>
        </p:spPr>
      </p:pic>
      <p:pic>
        <p:nvPicPr>
          <p:cNvPr id="2060" name="Picture 12" descr="C:\Users\Usuario\Downloads\PNG PAREJAS 1\párok29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13589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4283968" y="4221088"/>
            <a:ext cx="4860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If she’s with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me I’ll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blink the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lights To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let you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know Tonight’s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the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night, For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me and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you My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part-time lover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11960" y="5445224"/>
            <a:ext cx="4932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Si ella está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conmigo Apagaré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y encenderé las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luces Para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hacerte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saber Que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esta noche es 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noche Para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 y para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ti. Mi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amante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ocasional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2062" name="AutoShape 14" descr="https://encrypted-tbn3.gstatic.com/images?q=tbn:ANd9GcTEi_e40na5TQZrVeOejl0Y6O2uDfYZITgPPiCCbwu39tXpSI75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64" name="Picture 16" descr="http://www.canalred.info/public/Gifs_animados/Electrodomesticos/Luces-Lamparas/04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548680"/>
            <a:ext cx="1295400" cy="1600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PORTUGUES\1336845414-73437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We are undercover passion on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run, Chasing love, Up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against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sun We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are strangers 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day, Lovers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night Knowing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it’s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wrong But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feeling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right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119336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Nos hallamos esta pasión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secreta, Persiguiendo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amor En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obscuridad Somos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extraños durante 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día, 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amantes al llegar 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noche, Sabiendo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esto es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indebido, Pero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esto se siente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bien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PORTUGUES\JPGE\pejunio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5661248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If I’m with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friends And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we should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meet Just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pass me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by Don’t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even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speak Know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the word’s ‘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discreet’ When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part-time lovers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528" y="6334780"/>
            <a:ext cx="882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 estoy con mis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amigos 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nos encontramos por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ahí, Sólo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me pasa de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largo Ni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siquiera me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habla Sabe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lo que es la palabra “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discreción” Cuando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somos amantes ocasionales</a:t>
            </a: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ownloads\PORTUGUES\GIFS guaposs\agbdmisc4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04664"/>
            <a:ext cx="3810000" cy="638175"/>
          </a:xfrm>
          <a:prstGeom prst="rect">
            <a:avLst/>
          </a:prstGeom>
          <a:noFill/>
        </p:spPr>
      </p:pic>
      <p:pic>
        <p:nvPicPr>
          <p:cNvPr id="5124" name="Picture 4" descr="C:\Users\Usuario\Downloads\PNG PAREJAS 1\párok3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82156"/>
            <a:ext cx="3384376" cy="5475844"/>
          </a:xfrm>
          <a:prstGeom prst="rect">
            <a:avLst/>
          </a:prstGeom>
          <a:noFill/>
        </p:spPr>
      </p:pic>
      <p:pic>
        <p:nvPicPr>
          <p:cNvPr id="5125" name="Picture 5" descr="C:\Users\Usuario\Downloads\PNG MUJERES 1\0_644ac_d085e9c5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4466" y="548680"/>
            <a:ext cx="3359534" cy="252028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131840" y="5373216"/>
            <a:ext cx="60121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But if there’s some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emergency Have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 male friend to ask for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me, So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then she won’t peek it’s really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you My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part-time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lover</a:t>
            </a:r>
            <a:endParaRPr lang="en-U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31840" y="6119336"/>
            <a:ext cx="60121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Pero si hay alguna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emergencia Tiene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 un amigo para preguntar por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mí Así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nadie se dará cuenta que en realidad eres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tú Mi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amante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ocasional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Usuario\Downloads\PORTUGUES\1336845414-73437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30120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We are undercover passion on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run, Chasing love, Up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against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sun We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are strangers 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day, Lovers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night Knowing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it’s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wrong But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feeling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right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594928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Nos hallamos esta pasión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secreta, Persiguiendo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amor En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obscuridad Somos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extraños durante 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día, 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amantes al llegar 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noche, Sabiendo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esto es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indebido, Pero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esto se siente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bien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JUDINA\4[1] (3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JPEG NUEVOS\11071704541232516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551723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Part-time lovers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JPEG\JPEG NUEVOS\11111508573990799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JPEG\JPEG NUEVOS\mod_article25057608_4f3d2d036235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5949280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Part-time lovers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JPEG\722543Plnitudejpe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30120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We are undercover passion on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run, Chasing love, Up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against the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sun,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We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are strangers 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day, Lovers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night,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Knowing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it’s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wrong But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feeling so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right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594928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Nos hallamos esta pasión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secreta, Persiguiendo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amor En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obscuridad Somos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extraños durante 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día, 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amantes al llegar 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noche, Sabiendo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esto es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indebido, Pero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esto se siente tan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bien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FONDOS GRANDES Y GUAPOS gifs\esztrellas azule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Latas, tazas, bolsos, botellas, marcos gif y otros\wi1w9zc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0688"/>
            <a:ext cx="3286125" cy="2819400"/>
          </a:xfrm>
          <a:prstGeom prst="rect">
            <a:avLst/>
          </a:prstGeom>
          <a:noFill/>
        </p:spPr>
      </p:pic>
      <p:pic>
        <p:nvPicPr>
          <p:cNvPr id="6148" name="Picture 4" descr="C:\Users\Usuario\Downloads\PNG HOMBRES 1\0_74547_dff59898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2656"/>
            <a:ext cx="3491880" cy="6525344"/>
          </a:xfrm>
          <a:prstGeom prst="rect">
            <a:avLst/>
          </a:prstGeom>
          <a:noFill/>
        </p:spPr>
      </p:pic>
      <p:pic>
        <p:nvPicPr>
          <p:cNvPr id="6149" name="Picture 5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9641" y="0"/>
            <a:ext cx="2814359" cy="27089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419872" y="5661248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I’ve got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something That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must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tell Last night Someone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rang our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doorbell And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it was not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you My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part-time lover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419872" y="6334780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Tengo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algo Que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debo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decirte, Anoche Alguien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llamó a nuestro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teléfono 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no eras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tú, Mi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amante ocasional</a:t>
            </a:r>
          </a:p>
        </p:txBody>
      </p:sp>
    </p:spTree>
  </p:cSld>
  <p:clrMapOvr>
    <a:masterClrMapping/>
  </p:clrMapOvr>
  <p:transition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755576" y="4797152"/>
            <a:ext cx="7920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And then a man called our exchange But didn't want to leave his name I guess that two can play the game of part-time lovers You and me, part-time lovers but she and he, part- time lovers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55576" y="5445224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Arial Black" pitchFamily="34" charset="0"/>
              </a:rPr>
              <a:t>Y entonces un hombre llamado nuestro intercambio, pero no quería dejar su nombre supongo que dos pueden jugar el juego de los amantes a tiempo parcial tú y yo, a tiempo parcial, pero los amantes de ella y él, los amantes a tiempo parcial</a:t>
            </a:r>
            <a:endParaRPr lang="es-ES" sz="1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RTUGUES\42168810djeudir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609329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  Part time lovers        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RTUGUES\1512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609329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  Part time lovers        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PORTUGUES\1271556225-1026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609329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  Part time lovers        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PORTUGUES\5133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733256"/>
            <a:ext cx="806489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latin typeface="Arial Black" pitchFamily="34" charset="0"/>
              </a:rPr>
              <a:t>Part time lovers        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  <a:endParaRPr lang="es-ES" dirty="0"/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PORTUGUES\nastol.com.ua-3873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609329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  Part time lovers        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PORTUGUES\Imagen1.gifvvvvvvv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4664"/>
            <a:ext cx="5616624" cy="524137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23728" y="6021288"/>
            <a:ext cx="406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Part time lovers        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Amantes a tiempo parcial   </a:t>
            </a:r>
            <a:endParaRPr lang="es-ES" dirty="0"/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668</Words>
  <Application>Microsoft Office PowerPoint</Application>
  <PresentationFormat>Presentación en pantalla (4:3)</PresentationFormat>
  <Paragraphs>60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29</cp:revision>
  <dcterms:created xsi:type="dcterms:W3CDTF">2013-03-03T20:12:19Z</dcterms:created>
  <dcterms:modified xsi:type="dcterms:W3CDTF">2013-03-04T13:57:52Z</dcterms:modified>
</cp:coreProperties>
</file>