
<file path=[Content_Types].xml><?xml version="1.0" encoding="utf-8"?>
<Types xmlns="http://schemas.openxmlformats.org/package/2006/content-types"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1"/>
  </p:notesMasterIdLst>
  <p:sldIdLst>
    <p:sldId id="272" r:id="rId4"/>
    <p:sldId id="298" r:id="rId5"/>
    <p:sldId id="264" r:id="rId6"/>
    <p:sldId id="266" r:id="rId7"/>
    <p:sldId id="257" r:id="rId8"/>
    <p:sldId id="308" r:id="rId9"/>
    <p:sldId id="283" r:id="rId10"/>
    <p:sldId id="262" r:id="rId11"/>
    <p:sldId id="267" r:id="rId12"/>
    <p:sldId id="269" r:id="rId13"/>
    <p:sldId id="263" r:id="rId14"/>
    <p:sldId id="271" r:id="rId15"/>
    <p:sldId id="294" r:id="rId16"/>
    <p:sldId id="261" r:id="rId17"/>
    <p:sldId id="309" r:id="rId18"/>
    <p:sldId id="310" r:id="rId19"/>
    <p:sldId id="311" r:id="rId20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AVUt1LHKb0Jsuee1790CQ==" hashData="+iV4RRGpJv6tI8+Udfj+tq4z+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1EF6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8" d="100"/>
          <a:sy n="48" d="100"/>
        </p:scale>
        <p:origin x="-1146" y="-5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BF692-D629-4A12-84A5-A28FC01CCCF6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4E779-751C-400F-9384-454671E0CD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78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4E779-751C-400F-9384-454671E0CD52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927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4E779-751C-400F-9384-454671E0CD52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5727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4E779-751C-400F-9384-454671E0CD52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8067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4E779-751C-400F-9384-454671E0CD52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8032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4E779-751C-400F-9384-454671E0CD52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5524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712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913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998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923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062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97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198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02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526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21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8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8818CF-B4F9-4486-8CD2-F5F3D6694A9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21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254AA-4280-4AB4-B9D5-60FD31DBFC1D}" type="datetimeFigureOut">
              <a:rPr lang="es-ES" smtClean="0"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83493-DA32-4110-875D-FBA54FF8D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63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54ED1D-9695-4596-980F-A1C9971F0A9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b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b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jpg"/><Relationship Id="rId7" Type="http://schemas.microsoft.com/office/2007/relationships/hdphoto" Target="../media/hdphoto5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bmp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bmp"/><Relationship Id="rId7" Type="http://schemas.microsoft.com/office/2007/relationships/hdphoto" Target="../media/hdphoto8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7.wdp"/><Relationship Id="rId4" Type="http://schemas.openxmlformats.org/officeDocument/2006/relationships/image" Target="../media/image26.png"/><Relationship Id="rId9" Type="http://schemas.microsoft.com/office/2007/relationships/hdphoto" Target="../media/hdphoto9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fondos-de-escritorio-fotos-destinos-de-viajes-turismo-paisajes-naturales-de-mexico-1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187199"/>
            <a:ext cx="9541569" cy="7165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Documents and Settings\Servidor\Mis documentos\Mi música\vicente-fernandez-lanza-nuevo-sencillo_409x61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778">
                        <a14:foregroundMark x1="48900" y1="90344" x2="48900" y2="90344"/>
                        <a14:foregroundMark x1="42543" y1="90507" x2="42543" y2="90507"/>
                        <a14:foregroundMark x1="77995" y1="96399" x2="77995" y2="96399"/>
                        <a14:foregroundMark x1="92421" y1="98363" x2="92421" y2="98363"/>
                        <a14:foregroundMark x1="82152" y1="60720" x2="82152" y2="60720"/>
                        <a14:foregroundMark x1="82641" y1="69722" x2="82641" y2="69722"/>
                        <a14:foregroundMark x1="72127" y1="67103" x2="72127" y2="671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1692601"/>
            <a:ext cx="2520280" cy="4030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Cabo San Lucas Mexico"/>
          <p:cNvPicPr>
            <a:picLocks noGrp="1" noChangeAspect="1"/>
          </p:cNvPicPr>
          <p:nvPr isPhoto="1"/>
        </p:nvPicPr>
        <p:blipFill>
          <a:blip r:embed="rId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264" y="-103615"/>
            <a:ext cx="9361040" cy="69216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887323">
            <a:off x="-197780" y="2567161"/>
            <a:ext cx="4799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rgbClr val="1EF6E1"/>
                </a:solidFill>
                <a:effectLst/>
                <a:latin typeface="Monotype Corsiva" pitchFamily="66" charset="0"/>
              </a:rPr>
              <a:t>PARA SIEMPRE</a:t>
            </a:r>
            <a:endParaRPr lang="es-ES" sz="5400" b="1" cap="none" spc="0" dirty="0">
              <a:ln/>
              <a:solidFill>
                <a:srgbClr val="1EF6E1"/>
              </a:solidFill>
              <a:effectLst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08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>
        <p:sndAc>
          <p:stSnd>
            <p:snd r:embed="rId2" name="Vicente Fernández   Para Siempre.wav"/>
          </p:stSnd>
        </p:sndAc>
      </p:transition>
    </mc:Choice>
    <mc:Fallback>
      <p:transition advTm="10000">
        <p:sndAc>
          <p:stSnd>
            <p:snd r:embed="rId2" name="Vicente Fernández   Para 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Verano-tropical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359117" cy="7005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a-ley-de-atraccion-y-el-amor-el-secreto-para-atraer-el-amor-y-la-pareja-ideal-a-nuestras-vidas-usando-la-ley-de-atraccion-libro-de-afirmaciones-diarias"/>
          <p:cNvPicPr>
            <a:picLocks noGrp="1" noChangeAspect="1"/>
          </p:cNvPicPr>
          <p:nvPr isPhoto="1"/>
        </p:nvPicPr>
        <p:blipFill rotWithShape="1">
          <a:blip r:embed="rId4">
            <a:lum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5426" y1="28571" x2="35426" y2="28571"/>
                        <a14:foregroundMark x1="32063" y1="40816" x2="32063" y2="40816"/>
                        <a14:foregroundMark x1="22422" y1="47449" x2="22422" y2="47449"/>
                        <a14:foregroundMark x1="20628" y1="54592" x2="20628" y2="54592"/>
                        <a14:foregroundMark x1="22422" y1="49745" x2="22422" y2="49745"/>
                        <a14:foregroundMark x1="21076" y1="52041" x2="21076" y2="52041"/>
                        <a14:foregroundMark x1="15471" y1="75510" x2="15471" y2="75510"/>
                        <a14:foregroundMark x1="27803" y1="94898" x2="27803" y2="94898"/>
                        <a14:foregroundMark x1="26906" y1="95408" x2="26906" y2="95408"/>
                        <a14:foregroundMark x1="62108" y1="94643" x2="62108" y2="94643"/>
                        <a14:foregroundMark x1="58520" y1="95153" x2="58520" y2="95153"/>
                        <a14:foregroundMark x1="82960" y1="96429" x2="82960" y2="96429"/>
                        <a14:foregroundMark x1="26682" y1="97194" x2="26682" y2="97194"/>
                        <a14:foregroundMark x1="22870" y1="96939" x2="22870" y2="96939"/>
                        <a14:foregroundMark x1="16592" y1="97449" x2="16592" y2="97449"/>
                        <a14:foregroundMark x1="90359" y1="92857" x2="90359" y2="92857"/>
                        <a14:backgroundMark x1="21076" y1="25765" x2="21076" y2="25765"/>
                        <a14:backgroundMark x1="81390" y1="32908" x2="81390" y2="32908"/>
                        <a14:backgroundMark x1="81614" y1="39286" x2="81614" y2="39286"/>
                        <a14:backgroundMark x1="83632" y1="43367" x2="83632" y2="43367"/>
                        <a14:backgroundMark x1="84529" y1="46684" x2="84529" y2="46684"/>
                        <a14:backgroundMark x1="52018" y1="25765" x2="52018" y2="25765"/>
                        <a14:backgroundMark x1="51345" y1="22449" x2="51345" y2="22449"/>
                        <a14:backgroundMark x1="7175" y1="51020" x2="7175" y2="51020"/>
                        <a14:backgroundMark x1="51121" y1="23980" x2="51121" y2="23980"/>
                        <a14:backgroundMark x1="92601" y1="54847" x2="92601" y2="548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13" r="1364"/>
          <a:stretch/>
        </p:blipFill>
        <p:spPr>
          <a:xfrm>
            <a:off x="34589" y="4791837"/>
            <a:ext cx="2828856" cy="2084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Vicente+Fernndez+vicente_md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9600">
                        <a14:foregroundMark x1="43200" y1="5938" x2="43200" y2="5938"/>
                        <a14:foregroundMark x1="36000" y1="6875" x2="36000" y2="6875"/>
                        <a14:foregroundMark x1="31200" y1="9063" x2="31200" y2="9063"/>
                        <a14:foregroundMark x1="26800" y1="10313" x2="26800" y2="10313"/>
                        <a14:backgroundMark x1="54400" y1="3438" x2="54400" y2="3438"/>
                        <a14:backgroundMark x1="44000" y1="5000" x2="44000" y2="5000"/>
                        <a14:backgroundMark x1="40400" y1="77500" x2="40400" y2="77500"/>
                        <a14:backgroundMark x1="27600" y1="87813" x2="27600" y2="87813"/>
                        <a14:backgroundMark x1="26000" y1="85625" x2="26000" y2="85625"/>
                        <a14:backgroundMark x1="22400" y1="83125" x2="22400" y2="83125"/>
                        <a14:backgroundMark x1="56000" y1="95000" x2="56000" y2="95000"/>
                        <a14:backgroundMark x1="19600" y1="95000" x2="19600" y2="9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4208" y="2564904"/>
            <a:ext cx="2988332" cy="3869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Verano-tropical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78" y="1"/>
            <a:ext cx="9217478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1237563" y="6230463"/>
            <a:ext cx="7596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itchFamily="66" charset="0"/>
              </a:rPr>
              <a:t>Vale más que un buen amor, que mil costales de oro</a:t>
            </a:r>
            <a:endParaRPr lang="es-ES" sz="3200" b="1" dirty="0">
              <a:solidFill>
                <a:srgbClr val="FF0000"/>
              </a:solidFill>
              <a:effectLst>
                <a:glow rad="101600">
                  <a:schemeClr val="accent2">
                    <a:lumMod val="60000"/>
                    <a:lumOff val="40000"/>
                    <a:alpha val="6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7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00"/>
    </mc:Choice>
    <mc:Fallback xmlns="">
      <p:transition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bujoññññññ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" r="1791"/>
          <a:stretch/>
        </p:blipFill>
        <p:spPr>
          <a:xfrm>
            <a:off x="-180528" y="-387424"/>
            <a:ext cx="9433048" cy="7416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1 Imagen" descr="Dibujoññññññ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" r="1791"/>
          <a:stretch/>
        </p:blipFill>
        <p:spPr>
          <a:xfrm>
            <a:off x="-108520" y="-387424"/>
            <a:ext cx="9361040" cy="7488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1115616" y="5807303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i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itchFamily="66" charset="0"/>
              </a:rPr>
              <a:t>Vale </a:t>
            </a:r>
            <a:r>
              <a:rPr lang="es-ES" sz="3200" i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itchFamily="66" charset="0"/>
              </a:rPr>
              <a:t>mas </a:t>
            </a:r>
            <a:r>
              <a:rPr lang="es-ES" sz="3200" i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itchFamily="66" charset="0"/>
              </a:rPr>
              <a:t>un buen amor </a:t>
            </a:r>
            <a:r>
              <a:rPr lang="es-ES" sz="3200" i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itchFamily="66" charset="0"/>
              </a:rPr>
              <a:t>, Por </a:t>
            </a:r>
            <a:r>
              <a:rPr lang="es-ES" sz="3200" i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itchFamily="66" charset="0"/>
              </a:rPr>
              <a:t>eso eres mi tesoro </a:t>
            </a:r>
          </a:p>
        </p:txBody>
      </p:sp>
    </p:spTree>
    <p:extLst>
      <p:ext uri="{BB962C8B-B14F-4D97-AF65-F5344CB8AC3E}">
        <p14:creationId xmlns:p14="http://schemas.microsoft.com/office/powerpoint/2010/main" val="296672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bujoppppp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38" y="0"/>
            <a:ext cx="9144000" cy="6974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2s93kmq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35" r="100000">
                        <a14:foregroundMark x1="34742" y1="19375" x2="34742" y2="19375"/>
                        <a14:foregroundMark x1="75822" y1="37344" x2="75822" y2="37344"/>
                        <a14:backgroundMark x1="12207" y1="75625" x2="12207" y2="75625"/>
                        <a14:backgroundMark x1="13146" y1="94688" x2="13146" y2="94688"/>
                        <a14:backgroundMark x1="13146" y1="96719" x2="13146" y2="96719"/>
                        <a14:backgroundMark x1="12911" y1="18750" x2="12911" y2="18750"/>
                        <a14:backgroundMark x1="6573" y1="22500" x2="6573" y2="22500"/>
                        <a14:backgroundMark x1="9155" y1="29688" x2="9155" y2="29688"/>
                        <a14:backgroundMark x1="10798" y1="42188" x2="10798" y2="42188"/>
                        <a14:backgroundMark x1="3521" y1="18750" x2="3521" y2="18750"/>
                        <a14:backgroundMark x1="71362" y1="39219" x2="71362" y2="39219"/>
                        <a14:backgroundMark x1="67840" y1="36406" x2="67840" y2="36406"/>
                        <a14:backgroundMark x1="69249" y1="34219" x2="69249" y2="34219"/>
                        <a14:backgroundMark x1="70892" y1="30781" x2="70892" y2="30781"/>
                        <a14:backgroundMark x1="68545" y1="39844" x2="68545" y2="39844"/>
                        <a14:backgroundMark x1="70892" y1="42813" x2="70892" y2="42813"/>
                        <a14:backgroundMark x1="72535" y1="33281" x2="72535" y2="33281"/>
                        <a14:backgroundMark x1="37324" y1="42656" x2="37324" y2="42656"/>
                        <a14:backgroundMark x1="38732" y1="44375" x2="38732" y2="44375"/>
                        <a14:backgroundMark x1="35211" y1="42656" x2="35211" y2="42656"/>
                        <a14:backgroundMark x1="42723" y1="42813" x2="42723" y2="42813"/>
                        <a14:backgroundMark x1="40376" y1="42969" x2="40376" y2="42969"/>
                        <a14:backgroundMark x1="39437" y1="46563" x2="39437" y2="46563"/>
                        <a14:backgroundMark x1="6338" y1="72656" x2="6338" y2="726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50" r="9883"/>
          <a:stretch/>
        </p:blipFill>
        <p:spPr>
          <a:xfrm flipH="1">
            <a:off x="4195579" y="987124"/>
            <a:ext cx="2882385" cy="5733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bujoppppp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87424"/>
            <a:ext cx="9505056" cy="7395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373216"/>
            <a:ext cx="1849437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http://2.bp.blogspot.com/-Q6VFr8FdgDI/UjrTuJyvDsI/AAAAAAAAdDw/OimN2FYXW2I/s1600/9-gifs-animados-amor88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636" y="4797152"/>
            <a:ext cx="2018464" cy="197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96472" y="6253690"/>
            <a:ext cx="7128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Valgo mucho, junto a ti </a:t>
            </a: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,y soy </a:t>
            </a: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muy feliz contigo</a:t>
            </a:r>
            <a:r>
              <a:rPr lang="es-ES" sz="3200" b="1" dirty="0">
                <a:solidFill>
                  <a:srgbClr val="92D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 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353194"/>
            <a:ext cx="1849437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77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19918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12" y="-387424"/>
            <a:ext cx="9360532" cy="7416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259632" y="5520768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 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itchFamily="66" charset="0"/>
              </a:rPr>
              <a:t>Vales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itchFamily="66" charset="0"/>
              </a:rPr>
              <a:t>mucho, para mi 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itchFamily="66" charset="0"/>
              </a:rPr>
              <a:t>,con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itchFamily="66" charset="0"/>
              </a:rPr>
              <a:t>el corazón te digo</a:t>
            </a:r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0330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4_AguaAzul-mexic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27" y="-27384"/>
            <a:ext cx="9144000" cy="6885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Documents and Settings\Servidor\Mis documentos\Mi música\vicente-fernandez-lanza-nuevo-sencillo_409x61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778">
                        <a14:foregroundMark x1="48900" y1="90344" x2="48900" y2="90344"/>
                        <a14:foregroundMark x1="42543" y1="90507" x2="42543" y2="90507"/>
                        <a14:foregroundMark x1="77995" y1="96399" x2="77995" y2="96399"/>
                        <a14:foregroundMark x1="92421" y1="98363" x2="92421" y2="98363"/>
                        <a14:foregroundMark x1="82152" y1="60720" x2="82152" y2="60720"/>
                        <a14:foregroundMark x1="82641" y1="69722" x2="82641" y2="69722"/>
                        <a14:foregroundMark x1="72127" y1="67103" x2="72127" y2="671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42" y="2204864"/>
            <a:ext cx="3545839" cy="430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Servidor\Mis documentos\Imagen1mmmmmmbbbvfff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31" b="100000" l="0" r="100000">
                        <a14:backgroundMark x1="79144" y1="28475" x2="79144" y2="28475"/>
                        <a14:backgroundMark x1="79412" y1="42373" x2="79412" y2="42373"/>
                        <a14:backgroundMark x1="79947" y1="38983" x2="79947" y2="38983"/>
                        <a14:backgroundMark x1="82620" y1="40000" x2="82620" y2="40000"/>
                        <a14:backgroundMark x1="77273" y1="61695" x2="77273" y2="61695"/>
                        <a14:backgroundMark x1="78610" y1="70169" x2="78610" y2="70169"/>
                        <a14:backgroundMark x1="82888" y1="78644" x2="82888" y2="78644"/>
                        <a14:backgroundMark x1="58021" y1="42034" x2="58021" y2="42034"/>
                        <a14:backgroundMark x1="52941" y1="43051" x2="52941" y2="43051"/>
                        <a14:backgroundMark x1="47059" y1="49153" x2="47059" y2="49153"/>
                        <a14:backgroundMark x1="43583" y1="52203" x2="43583" y2="52203"/>
                        <a14:backgroundMark x1="45722" y1="50169" x2="45722" y2="50169"/>
                        <a14:backgroundMark x1="41444" y1="53898" x2="41444" y2="53898"/>
                        <a14:backgroundMark x1="48930" y1="57288" x2="48930" y2="57288"/>
                        <a14:backgroundMark x1="52674" y1="53898" x2="52674" y2="53898"/>
                        <a14:backgroundMark x1="44118" y1="59322" x2="44118" y2="59322"/>
                        <a14:backgroundMark x1="41444" y1="62034" x2="41444" y2="62034"/>
                        <a14:backgroundMark x1="58824" y1="40678" x2="58824" y2="40678"/>
                        <a14:backgroundMark x1="57754" y1="38983" x2="57754" y2="38983"/>
                        <a14:backgroundMark x1="78075" y1="38983" x2="78075" y2="389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3890409"/>
            <a:ext cx="2664296" cy="210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 descr="24_AguaAzul-mexic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87424"/>
            <a:ext cx="9433048" cy="7560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251520" y="620688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  <a:ea typeface="Calibri"/>
              </a:rPr>
              <a:t>Olvidemos, el pasado 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  <a:ea typeface="Calibri"/>
              </a:rPr>
              <a:t>, </a:t>
            </a:r>
            <a:r>
              <a:rPr lang="es-E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  <a:ea typeface="Calibri"/>
              </a:rPr>
              <a:t>y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  <a:ea typeface="Calibri"/>
              </a:rPr>
              <a:t> lo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  <a:ea typeface="Calibri"/>
              </a:rPr>
              <a:t>que diga la gente</a:t>
            </a:r>
            <a:r>
              <a:rPr lang="es-ES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latin typeface="Arial"/>
                <a:ea typeface="Calibri"/>
              </a:rPr>
              <a:t> </a:t>
            </a:r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101600">
                  <a:schemeClr val="accent6">
                    <a:lumMod val="40000"/>
                    <a:lumOff val="60000"/>
                    <a:alpha val="60000"/>
                  </a:schemeClr>
                </a:glow>
              </a:effectLst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AB683B">
                  <a:alpha val="82353"/>
                </a:srgbClr>
              </a:clrFrom>
              <a:clrTo>
                <a:srgbClr val="AB683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445224"/>
            <a:ext cx="3456384" cy="1224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15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xico-escapada-paisaje-lagos-lagunas-destinos-rios-sol-horizontevvv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238" y="1"/>
            <a:ext cx="9320758" cy="692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Documents and Settings\Servidor\Mis documentos\Mis imágenes\Imagen1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3" y="2348880"/>
            <a:ext cx="6437674" cy="428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mexico-escapada-paisaje-lagos-lagunas-destinos-rios-sol-horizontevvv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237" y="-207305"/>
            <a:ext cx="9212238" cy="7164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1187624" y="299506"/>
            <a:ext cx="7956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verdad </a:t>
            </a: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es que </a:t>
            </a: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 </a:t>
            </a: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amo ,y me amas para </a:t>
            </a: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siempre</a:t>
            </a:r>
          </a:p>
        </p:txBody>
      </p:sp>
    </p:spTree>
    <p:extLst>
      <p:ext uri="{BB962C8B-B14F-4D97-AF65-F5344CB8AC3E}">
        <p14:creationId xmlns:p14="http://schemas.microsoft.com/office/powerpoint/2010/main" val="330095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bujobbbbb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" t="1792" r="1194" b="1691"/>
          <a:stretch/>
        </p:blipFill>
        <p:spPr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inel-conde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94" b="99901" l="0" r="100000">
                        <a14:foregroundMark x1="34857" y1="51389" x2="34857" y2="51389"/>
                        <a14:foregroundMark x1="63429" y1="57341" x2="63429" y2="57341"/>
                        <a14:foregroundMark x1="71429" y1="68452" x2="71429" y2="68452"/>
                        <a14:foregroundMark x1="34571" y1="88591" x2="34571" y2="88591"/>
                        <a14:backgroundMark x1="29714" y1="86012" x2="29714" y2="86012"/>
                        <a14:backgroundMark x1="29429" y1="84623" x2="29429" y2="846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69165" y="3246790"/>
            <a:ext cx="2376264" cy="3318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bujobbbbb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" t="1792" r="1194" b="1691"/>
          <a:stretch/>
        </p:blipFill>
        <p:spPr>
          <a:xfrm>
            <a:off x="-135039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67944" y="5458639"/>
            <a:ext cx="338437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Olvidemos el pasado</a:t>
            </a:r>
          </a:p>
          <a:p>
            <a:r>
              <a:rPr lang="es-ES" sz="36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vivamos </a:t>
            </a:r>
            <a:r>
              <a:rPr lang="es-ES" sz="32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el presente</a:t>
            </a:r>
          </a:p>
        </p:txBody>
      </p:sp>
    </p:spTree>
    <p:extLst>
      <p:ext uri="{BB962C8B-B14F-4D97-AF65-F5344CB8AC3E}">
        <p14:creationId xmlns:p14="http://schemas.microsoft.com/office/powerpoint/2010/main" val="8143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59432"/>
            <a:ext cx="9505055" cy="7416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95823" y="5973445"/>
            <a:ext cx="8316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 que importa es que me amas, y te amo para siempre</a:t>
            </a:r>
            <a:endParaRPr lang="es-ES" sz="32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78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606076" y="117569"/>
            <a:ext cx="23535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Cascada </a:t>
            </a:r>
            <a:r>
              <a:rPr lang="es-ES" sz="28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Tamul</a:t>
            </a:r>
            <a:endParaRPr lang="es-ES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3" name="12 Imagen" descr="cascada-tamul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abo San Lucas Mexico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368" y="3501008"/>
            <a:ext cx="4930384" cy="3506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392076" y="3645024"/>
            <a:ext cx="27815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Cabo San Lucas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8 Imagen" descr="24_AguaAzul-mexico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01823"/>
            <a:ext cx="4895462" cy="3615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9 Rectángulo"/>
          <p:cNvSpPr/>
          <p:nvPr/>
        </p:nvSpPr>
        <p:spPr>
          <a:xfrm>
            <a:off x="372630" y="179929"/>
            <a:ext cx="1954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Agua Azul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5" name="14 Imagen" descr="Arbol Del Tule, Santa Maria Del Tule, Oaxaca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576197"/>
            <a:ext cx="4685549" cy="3506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Rectángulo"/>
          <p:cNvSpPr/>
          <p:nvPr/>
        </p:nvSpPr>
        <p:spPr>
          <a:xfrm>
            <a:off x="3553934" y="2967335"/>
            <a:ext cx="2036135" cy="125572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spc="150" dirty="0" err="1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00000</a:t>
            </a:r>
          </a:p>
          <a:p>
            <a:pPr algn="ctr"/>
            <a:endParaRPr lang="es-E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  <a:p>
            <a:pPr algn="ctr"/>
            <a:endParaRPr lang="es-ES" sz="5400" b="1" cap="none" spc="150" dirty="0" err="1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084168" y="3637147"/>
            <a:ext cx="24288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99FF66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Árbol del tule</a:t>
            </a:r>
            <a:endParaRPr lang="es-ES" sz="3200" b="1" cap="none" spc="150" dirty="0">
              <a:ln w="11430"/>
              <a:solidFill>
                <a:srgbClr val="99FF66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7" name="Picture 3" descr="C:\Documents and Settings\Servidor\Mis documentos\Mi música\minas-viejas-waterfalls-mexico-picture-wallpaper-hd-image-desktop-background-2013120821360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685550" cy="3645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5071711" y="451550"/>
            <a:ext cx="20249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99FF66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Minas viejas</a:t>
            </a:r>
            <a:endParaRPr lang="es-ES" sz="2800" b="1" cap="none" spc="150" dirty="0">
              <a:ln w="11430"/>
              <a:solidFill>
                <a:srgbClr val="99FF66"/>
              </a:solidFill>
              <a:effectLst>
                <a:glow rad="228600">
                  <a:schemeClr val="bg1"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0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5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bujofffffff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2" t="13607" r="4080" b="12438"/>
          <a:stretch/>
        </p:blipFill>
        <p:spPr>
          <a:xfrm>
            <a:off x="0" y="-50009"/>
            <a:ext cx="9211611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vicente-fernandez-3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800" y1="71800" x2="12800" y2="71800"/>
                        <a14:foregroundMark x1="10800" y1="53400" x2="10800" y2="53400"/>
                        <a14:foregroundMark x1="18600" y1="47000" x2="18600" y2="47000"/>
                        <a14:foregroundMark x1="3400" y1="56400" x2="3400" y2="5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1" y="3761905"/>
            <a:ext cx="3068960" cy="3068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vicente-fernandez-en-su-caballo-todillo"/>
          <p:cNvPicPr>
            <a:picLocks noGrp="1" noChangeAspect="1"/>
          </p:cNvPicPr>
          <p:nvPr isPhoto="1"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0803" y="5157192"/>
            <a:ext cx="1944798" cy="158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Documents and Settings\Servidor\Mis documentos\Mis imágenes\Imagen1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883" l="0" r="100000">
                        <a14:backgroundMark x1="95775" y1="78756" x2="95775" y2="78756"/>
                        <a14:backgroundMark x1="94992" y1="66901" x2="94992" y2="66901"/>
                        <a14:backgroundMark x1="95775" y1="84390" x2="95775" y2="84390"/>
                        <a14:backgroundMark x1="96714" y1="92136" x2="96714" y2="92136"/>
                        <a14:backgroundMark x1="95775" y1="72418" x2="95775" y2="724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278">
            <a:off x="2956820" y="-87987"/>
            <a:ext cx="1810832" cy="208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 descr="Dibujofffffff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2" t="13607" r="4080" b="12438"/>
          <a:stretch/>
        </p:blipFill>
        <p:spPr>
          <a:xfrm>
            <a:off x="67611" y="0"/>
            <a:ext cx="9211611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567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-de-escritorio-fotos-destinos-de-viajes-turismo-paisajes-naturales-de-mexico-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361040" cy="7029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Couples-1"/>
          <p:cNvPicPr>
            <a:picLocks noGrp="1" noChangeAspect="1"/>
          </p:cNvPicPr>
          <p:nvPr isPhoto="1"/>
        </p:nvPicPr>
        <p:blipFill rotWithShape="1"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1" t="12139" r="16032" b="13831"/>
          <a:stretch/>
        </p:blipFill>
        <p:spPr>
          <a:xfrm>
            <a:off x="303377" y="3210857"/>
            <a:ext cx="3083483" cy="30425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Rectángulo"/>
          <p:cNvSpPr/>
          <p:nvPr/>
        </p:nvSpPr>
        <p:spPr>
          <a:xfrm>
            <a:off x="475724" y="445775"/>
            <a:ext cx="82645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Vale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mucho, un gran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amor  que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en el perdón a crecido</a:t>
            </a:r>
          </a:p>
        </p:txBody>
      </p:sp>
      <p:pic>
        <p:nvPicPr>
          <p:cNvPr id="10" name="9 Imagen" descr="vicente-fernandez-en-su-caballo-todillo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" b="100000" l="0" r="100000">
                        <a14:backgroundMark x1="88600" y1="92600" x2="88600" y2="92600"/>
                        <a14:backgroundMark x1="7400" y1="50600" x2="7400" y2="50600"/>
                        <a14:backgroundMark x1="10200" y1="45600" x2="10200" y2="45600"/>
                        <a14:backgroundMark x1="2800" y1="81400" x2="2800" y2="81400"/>
                        <a14:backgroundMark x1="98400" y1="49400" x2="98400" y2="49400"/>
                        <a14:backgroundMark x1="96400" y1="55400" x2="96400" y2="55400"/>
                        <a14:backgroundMark x1="80800" y1="73000" x2="80800" y2="73000"/>
                        <a14:backgroundMark x1="80800" y1="66000" x2="80800" y2="66000"/>
                        <a14:backgroundMark x1="82600" y1="67800" x2="82600" y2="67800"/>
                        <a14:backgroundMark x1="81800" y1="63600" x2="81800" y2="63600"/>
                        <a14:backgroundMark x1="17200" y1="41800" x2="17200" y2="41800"/>
                        <a14:backgroundMark x1="27600" y1="96200" x2="27600" y2="96200"/>
                        <a14:backgroundMark x1="26400" y1="94000" x2="26400" y2="94000"/>
                        <a14:backgroundMark x1="41800" y1="97800" x2="41800" y2="97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3965" flipH="1">
            <a:off x="4975839" y="2293813"/>
            <a:ext cx="3036587" cy="2471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fondos-de-escritorio-fotos-destinos-de-viajes-turismo-paisajes-naturales-de-mexico-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723"/>
            <a:ext cx="9404342" cy="6857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Rectángulo"/>
          <p:cNvSpPr/>
          <p:nvPr/>
        </p:nvSpPr>
        <p:spPr>
          <a:xfrm>
            <a:off x="628124" y="598175"/>
            <a:ext cx="82645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Vale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mucho, un gran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amor  que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en el perdón a crecido</a:t>
            </a:r>
          </a:p>
        </p:txBody>
      </p:sp>
    </p:spTree>
    <p:extLst>
      <p:ext uri="{BB962C8B-B14F-4D97-AF65-F5344CB8AC3E}">
        <p14:creationId xmlns:p14="http://schemas.microsoft.com/office/powerpoint/2010/main" val="345102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odeorizabab-mexic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24" y="0"/>
            <a:ext cx="9199502" cy="6853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Vicente+Fernndez+vicente_md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600">
                        <a14:foregroundMark x1="43200" y1="5938" x2="43200" y2="5938"/>
                        <a14:foregroundMark x1="36000" y1="6875" x2="36000" y2="6875"/>
                        <a14:foregroundMark x1="31200" y1="9063" x2="31200" y2="9063"/>
                        <a14:foregroundMark x1="26800" y1="10313" x2="26800" y2="10313"/>
                        <a14:backgroundMark x1="54400" y1="3438" x2="54400" y2="3438"/>
                        <a14:backgroundMark x1="44000" y1="5000" x2="44000" y2="5000"/>
                        <a14:backgroundMark x1="40400" y1="77500" x2="40400" y2="77500"/>
                        <a14:backgroundMark x1="27600" y1="87813" x2="27600" y2="87813"/>
                        <a14:backgroundMark x1="26000" y1="85625" x2="26000" y2="85625"/>
                        <a14:backgroundMark x1="22400" y1="83125" x2="22400" y2="83125"/>
                        <a14:backgroundMark x1="45200" y1="93125" x2="45200" y2="93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3789" y="3140454"/>
            <a:ext cx="3155938" cy="3713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1241298078437_f"/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4272" r="70922" b="28846"/>
          <a:stretch/>
        </p:blipFill>
        <p:spPr>
          <a:xfrm>
            <a:off x="6601230" y="3140453"/>
            <a:ext cx="2379683" cy="3624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Tristeza2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18" y="0"/>
            <a:ext cx="2147825" cy="2564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pareja-parque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37"/>
          <a:stretch/>
        </p:blipFill>
        <p:spPr bwMode="auto">
          <a:xfrm>
            <a:off x="6601230" y="16542"/>
            <a:ext cx="2554989" cy="23323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 descr="picodeorizabab-mexic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92686"/>
            <a:ext cx="9505056" cy="7122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467544" y="6018127"/>
            <a:ext cx="71930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Hoy se que el llanto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sirvió para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reforzar el nido</a:t>
            </a:r>
          </a:p>
        </p:txBody>
      </p:sp>
    </p:spTree>
    <p:extLst>
      <p:ext uri="{BB962C8B-B14F-4D97-AF65-F5344CB8AC3E}">
        <p14:creationId xmlns:p14="http://schemas.microsoft.com/office/powerpoint/2010/main" val="232687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bujossssss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0"/>
          <a:stretch/>
        </p:blipFill>
        <p:spPr>
          <a:xfrm>
            <a:off x="-2216" y="43321"/>
            <a:ext cx="9144000" cy="6814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081010_qued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9" b="99374" l="0" r="895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192" y="4512585"/>
            <a:ext cx="2664296" cy="2225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bujossssss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0"/>
          <a:stretch/>
        </p:blipFill>
        <p:spPr>
          <a:xfrm>
            <a:off x="-180527" y="-315415"/>
            <a:ext cx="9433048" cy="7344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Rectángulo"/>
          <p:cNvSpPr/>
          <p:nvPr/>
        </p:nvSpPr>
        <p:spPr>
          <a:xfrm>
            <a:off x="395536" y="47667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905"/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Olvidemos el pasado</a:t>
            </a:r>
          </a:p>
          <a:p>
            <a:r>
              <a:rPr lang="es-ES" sz="3200" b="1" dirty="0" smtClean="0">
                <a:ln w="1905"/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y  lo </a:t>
            </a:r>
            <a:r>
              <a:rPr lang="es-ES" sz="3200" b="1" dirty="0">
                <a:ln w="1905"/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que diga la gente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9512" y="551723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99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 que importa es que te amo</a:t>
            </a:r>
          </a:p>
          <a:p>
            <a:r>
              <a:rPr lang="es-ES" sz="3200" b="1" dirty="0" smtClean="0">
                <a:solidFill>
                  <a:srgbClr val="99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</a:t>
            </a:r>
            <a:r>
              <a:rPr lang="es-ES" sz="3200" b="1" dirty="0">
                <a:solidFill>
                  <a:srgbClr val="99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me amas, para siempre</a:t>
            </a:r>
          </a:p>
        </p:txBody>
      </p:sp>
    </p:spTree>
    <p:extLst>
      <p:ext uri="{BB962C8B-B14F-4D97-AF65-F5344CB8AC3E}">
        <p14:creationId xmlns:p14="http://schemas.microsoft.com/office/powerpoint/2010/main" val="42555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oche-romantic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Documents and Settings\Servidor\Mis documentos\Mis imágenes\Imagen1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8414"/>
            <a:ext cx="6372200" cy="467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noche-romantic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79512" y="5589240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 que importa es que </a:t>
            </a:r>
            <a:r>
              <a:rPr lang="es-ES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me amas</a:t>
            </a:r>
            <a:endParaRPr lang="es-ES" sz="32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te amo para </a:t>
            </a:r>
            <a:r>
              <a:rPr lang="es-ES" sz="32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siempre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5536" y="47667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905"/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Olvidemos el pasado</a:t>
            </a:r>
          </a:p>
          <a:p>
            <a:r>
              <a:rPr lang="es-ES" sz="3200" b="1" dirty="0" smtClean="0">
                <a:ln w="1905"/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y  vivamos el presente</a:t>
            </a:r>
            <a:endParaRPr lang="es-ES" sz="3200" b="1" dirty="0">
              <a:ln w="1905"/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680" y="-9939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789040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76DC-2150-4416-8236-D8C6DB630186}" type="datetime9"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17/01/2014 18:09:46</a:t>
            </a:fld>
            <a:r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- </a:t>
            </a:r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31840" y="4618188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Amore</a:t>
            </a:r>
            <a:endParaRPr lang="es-ES" sz="20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Tema: Para siempre</a:t>
            </a: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Interprete: Vicente Fernández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 SIEMP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SIEMPRE</Template>
  <TotalTime>239</TotalTime>
  <Words>238</Words>
  <Application>Microsoft Office PowerPoint</Application>
  <PresentationFormat>Presentación en pantalla (4:3)</PresentationFormat>
  <Paragraphs>77</Paragraphs>
  <Slides>17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PARA SIEMPRE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7</cp:revision>
  <dcterms:created xsi:type="dcterms:W3CDTF">2014-01-17T23:09:32Z</dcterms:created>
  <dcterms:modified xsi:type="dcterms:W3CDTF">2014-01-18T03:08:34Z</dcterms:modified>
</cp:coreProperties>
</file>