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8" r:id="rId3"/>
    <p:sldId id="292" r:id="rId4"/>
    <p:sldId id="293" r:id="rId5"/>
    <p:sldId id="294" r:id="rId6"/>
    <p:sldId id="295" r:id="rId7"/>
    <p:sldId id="296" r:id="rId8"/>
    <p:sldId id="290" r:id="rId9"/>
    <p:sldId id="25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dBR2mYQdFlkIXD4b27WDA==" hashData="Shj2L9POfml4YDrecGZvUAwCh9FAYd542a62i/jiqEkgVI2vJHSeDLPZQTTfVlOQcOdtckA072QsyvpuMt2sl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4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06177-0BA9-4955-AD5D-AF2476524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9498A46-938A-4EB2-8976-5421967B16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1F5F86-8571-4BCD-8EE8-7C1377758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D91F51-9F60-4B7B-A5FE-B8580F385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522BB9-6566-4850-A9B0-1F17E84EF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BEF24-B09F-488C-88C2-13ACC925F87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376690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E2C9DA-E104-4C36-ADDC-D4F19075C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221091-EDA7-4D6A-B5E5-B6CDDCF6B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5D2B2E-2671-44F4-B4F7-7E7966551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B7DC7B-00DA-44AF-8A0A-F66B160DA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0A68F-47F2-4648-A121-5CB5DD998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36F7A-CED0-4163-97AA-A3BF9BE5E72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002918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734503-658D-4539-8170-FCC09D73C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73EE24-ACE8-4AD4-8528-6F2460D88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83068F-277D-42B0-AF1A-0F7D31FA6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EDBF54-0DEA-4417-BA10-26F3CB64A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4854BB-9936-4A7A-9627-01A437697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E608BD-9A37-472A-BD15-09B439B1F51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623467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A1E349-ADAE-4E65-A3FB-0B03A74E5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6DABA4-BC19-45CF-9B82-01E82A9802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94E3A15-849B-4253-BF2F-6C223455C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9B71D7-1309-4946-8AB7-792089C21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C874012-AD54-4EDF-969A-670B52A9B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BCB3284-35FA-402A-AAD8-7ED90D762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90F2B-9311-40E8-A475-745485A5B31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36943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D66441-67EA-49E3-A8DB-0353C48F0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9EFBB07-B37D-4418-A62D-DCC291E89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081E7E-5A03-487D-9465-ACEDF0FB3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BEDA7EC-2A02-4911-B582-91FFC08725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370AE4E-CAD2-4E50-9BC9-7EFDB11CD8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9A2CFBC-3808-462F-A546-2B20E67DA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902F735-D338-45A5-B77C-D9C695FB5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7ECF793-6FB1-4EC7-9E5C-D95EBDCED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6478B3-D090-4BCD-9EFB-249BF737BA4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738144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72A038-FBE2-459B-AC01-C2A5498AC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2D1C23A-DEA7-435B-9659-FEE77D758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A858379-6EEB-4FEC-922A-77CCCD47D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9BEEC41-F05E-4BD9-B410-6592D2619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9EDD7-69F5-4B8A-A5BC-1FE59129C54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34539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8636C61-5CB7-4295-B707-EDA864001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AC1BDF9-B891-4DB0-9A23-BE8BC87F5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A00E176-FB3A-4445-BB5D-EA30872B5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3CA39-46C0-4855-8EB3-D7324F37AFC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0414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9E4E46-FA8F-4BD8-AE73-0F7C861A6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A6DCE9-A897-4398-B5F4-206882DD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4EAA14C-60E5-41D3-B194-3B14DFE613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115D6BF-364F-4A2C-9217-30F43EA2E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883DE7-3F0B-414C-B9BB-FA5E847AA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34CA887-2BD7-427D-A914-4D0561E79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1A8FE-812B-4298-B6B7-085C1EE7FF4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94974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236479-9255-4E88-871A-D034D81EF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1F34510-C95A-4EC9-BB17-3BA9BC8DEC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68F8439-72EC-40A1-83C4-8127F94AC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828DD5F-3CF7-45B5-A8B8-8973E785B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6BF991-B48A-4E2E-84C7-8E940825F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3C748DA-A839-430A-8FE7-B8B7811F8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D077F-5EFE-4EEA-950A-12076AA878B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831456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32E115-2994-4D4F-9D21-FB712B64F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8A49887-3067-422E-9461-54AC160841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C2DEB9-CA2E-4868-8B0A-3891B9717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3ED334-911B-42DA-8E4D-5FD487F4F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7632A9-B21E-41D7-A526-8ABEDBF1A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AB1277-8699-45F3-9BF6-67A57C871B4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70909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D671063-75BA-4006-9138-C0C30347A3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970CCF-0091-450C-90FF-005EA403F8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B3797D-F977-4AC3-A0A2-AA5E5ED1A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B3F9D6-4FDF-4389-8242-2CA64DC5A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9CA13F-CB6F-4DC5-A9CA-8F0C1DE48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0622B-F42C-404B-B59D-30E99D73F3D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947126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CC72DE-A9E1-4316-85D0-42F0579F6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F508931-8763-48EE-B9B3-BA60045C79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42DB0A-F91B-4BEC-9867-CE0F1D524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673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B6B31E5-DD13-405F-99CA-6C5C825264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CB12BCD-FB32-43C1-A8CB-3C9D44850E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C127E9-49ED-42F1-AC31-1E3BA90E9DF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97AE75C-0960-4F5F-941E-97BB8050087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CA80607-40FA-4C58-99F6-DFF53026A59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7D86A441-F49E-4315-9193-A8DBFC2371F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BCFD4F3-2D50-455E-8EAE-BFBB404590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7217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30A454CA-5AAB-4A3A-A1D2-60A6F07F2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7842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ORQUESTAS Y SOLISTAS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106499" name="Text Box 3">
            <a:extLst>
              <a:ext uri="{FF2B5EF4-FFF2-40B4-BE49-F238E27FC236}">
                <a16:creationId xmlns:a16="http://schemas.microsoft.com/office/drawing/2014/main" id="{6B11B90E-6891-47B9-93EA-1CC2C047E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4725988"/>
            <a:ext cx="728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PEREZ PRADO </a:t>
            </a:r>
          </a:p>
        </p:txBody>
      </p:sp>
      <p:pic>
        <p:nvPicPr>
          <p:cNvPr id="106501" name="Picture 5">
            <a:extLst>
              <a:ext uri="{FF2B5EF4-FFF2-40B4-BE49-F238E27FC236}">
                <a16:creationId xmlns:a16="http://schemas.microsoft.com/office/drawing/2014/main" id="{441A5EB4-2017-41C6-80C6-5FF9A3788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609850"/>
            <a:ext cx="1712913" cy="171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02" name="Text Box 6">
            <a:extLst>
              <a:ext uri="{FF2B5EF4-FFF2-40B4-BE49-F238E27FC236}">
                <a16:creationId xmlns:a16="http://schemas.microsoft.com/office/drawing/2014/main" id="{8BD7BFB2-CF46-43D3-9AD1-3FAAEF8C4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3838" y="5945188"/>
            <a:ext cx="630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UNA CANCIÓN</a:t>
            </a:r>
            <a:endParaRPr lang="es-ES" altLang="es-ES" sz="20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>
            <a:extLst>
              <a:ext uri="{FF2B5EF4-FFF2-40B4-BE49-F238E27FC236}">
                <a16:creationId xmlns:a16="http://schemas.microsoft.com/office/drawing/2014/main" id="{2CF11E88-1CD1-4CF2-93D1-DA1BAD7A1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675" y="49213"/>
            <a:ext cx="9753600" cy="680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7" name="Text Box 5">
            <a:extLst>
              <a:ext uri="{FF2B5EF4-FFF2-40B4-BE49-F238E27FC236}">
                <a16:creationId xmlns:a16="http://schemas.microsoft.com/office/drawing/2014/main" id="{13AB307F-726B-4C34-9DF1-E5CA4C8D9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32460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/>
              <a:t>Adiós Pampa mia</a:t>
            </a:r>
          </a:p>
        </p:txBody>
      </p:sp>
    </p:spTree>
  </p:cSld>
  <p:clrMapOvr>
    <a:masterClrMapping/>
  </p:clrMapOvr>
  <p:transition>
    <p:sndAc>
      <p:stSnd>
        <p:snd r:embed="rId2" name="Adios Pampa mia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>
            <a:extLst>
              <a:ext uri="{FF2B5EF4-FFF2-40B4-BE49-F238E27FC236}">
                <a16:creationId xmlns:a16="http://schemas.microsoft.com/office/drawing/2014/main" id="{F1B38624-28FE-4F62-82D2-8559538E8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Text Box 5">
            <a:extLst>
              <a:ext uri="{FF2B5EF4-FFF2-40B4-BE49-F238E27FC236}">
                <a16:creationId xmlns:a16="http://schemas.microsoft.com/office/drawing/2014/main" id="{8A509E82-FC0C-4C7E-B77E-4E02BF48B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32460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/>
              <a:t>Bailón de Ana</a:t>
            </a:r>
          </a:p>
        </p:txBody>
      </p:sp>
    </p:spTree>
  </p:cSld>
  <p:clrMapOvr>
    <a:masterClrMapping/>
  </p:clrMapOvr>
  <p:transition>
    <p:sndAc>
      <p:stSnd>
        <p:snd r:embed="rId2" name="Ballon de Ana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>
            <a:extLst>
              <a:ext uri="{FF2B5EF4-FFF2-40B4-BE49-F238E27FC236}">
                <a16:creationId xmlns:a16="http://schemas.microsoft.com/office/drawing/2014/main" id="{8E62DAE3-4A85-44B5-A9F4-F95C61659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5" name="Text Box 5">
            <a:extLst>
              <a:ext uri="{FF2B5EF4-FFF2-40B4-BE49-F238E27FC236}">
                <a16:creationId xmlns:a16="http://schemas.microsoft.com/office/drawing/2014/main" id="{ACDBD4EF-2A43-46DB-99A7-991A34375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32460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/>
              <a:t>Bésame mucho</a:t>
            </a:r>
          </a:p>
        </p:txBody>
      </p:sp>
    </p:spTree>
  </p:cSld>
  <p:clrMapOvr>
    <a:masterClrMapping/>
  </p:clrMapOvr>
  <p:transition>
    <p:sndAc>
      <p:stSnd>
        <p:snd r:embed="rId2" name="Bésame mucho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>
            <a:extLst>
              <a:ext uri="{FF2B5EF4-FFF2-40B4-BE49-F238E27FC236}">
                <a16:creationId xmlns:a16="http://schemas.microsoft.com/office/drawing/2014/main" id="{F2244989-BB69-48BE-8B7C-D843E04B1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Text Box 5">
            <a:extLst>
              <a:ext uri="{FF2B5EF4-FFF2-40B4-BE49-F238E27FC236}">
                <a16:creationId xmlns:a16="http://schemas.microsoft.com/office/drawing/2014/main" id="{4C3F3B07-388A-4901-8EA5-71B67FBD4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32460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/>
              <a:t>Cerezo rosa </a:t>
            </a:r>
          </a:p>
        </p:txBody>
      </p:sp>
    </p:spTree>
  </p:cSld>
  <p:clrMapOvr>
    <a:masterClrMapping/>
  </p:clrMapOvr>
  <p:transition>
    <p:sndAc>
      <p:stSnd>
        <p:snd r:embed="rId2" name="Cerezo rosa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>
            <a:extLst>
              <a:ext uri="{FF2B5EF4-FFF2-40B4-BE49-F238E27FC236}">
                <a16:creationId xmlns:a16="http://schemas.microsoft.com/office/drawing/2014/main" id="{8E328512-96FF-4735-852B-F4E799B18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3" name="Text Box 5">
            <a:extLst>
              <a:ext uri="{FF2B5EF4-FFF2-40B4-BE49-F238E27FC236}">
                <a16:creationId xmlns:a16="http://schemas.microsoft.com/office/drawing/2014/main" id="{54C0EAA6-A61C-412A-8445-B1EBB5D826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32460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/>
              <a:t>Virgen Macarena</a:t>
            </a:r>
          </a:p>
        </p:txBody>
      </p:sp>
    </p:spTree>
  </p:cSld>
  <p:clrMapOvr>
    <a:masterClrMapping/>
  </p:clrMapOvr>
  <p:transition>
    <p:sndAc>
      <p:stSnd>
        <p:snd r:embed="rId2" name="Virgen Macarena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>
            <a:extLst>
              <a:ext uri="{FF2B5EF4-FFF2-40B4-BE49-F238E27FC236}">
                <a16:creationId xmlns:a16="http://schemas.microsoft.com/office/drawing/2014/main" id="{8A802D38-BC1D-47B6-816A-36BEFBC0401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08547" name="Picture 3">
            <a:extLst>
              <a:ext uri="{FF2B5EF4-FFF2-40B4-BE49-F238E27FC236}">
                <a16:creationId xmlns:a16="http://schemas.microsoft.com/office/drawing/2014/main" id="{D0075881-F0D2-42F5-9E2B-BB045F0C6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48" name="Text Box 4">
            <a:extLst>
              <a:ext uri="{FF2B5EF4-FFF2-40B4-BE49-F238E27FC236}">
                <a16:creationId xmlns:a16="http://schemas.microsoft.com/office/drawing/2014/main" id="{2DB3D9FC-3CDF-46F4-9197-5F57C6A8E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E4B5583-69B5-4611-B9C8-C1B0FFF33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B67A9C8-E389-408A-8EA1-ABED8DBA4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23361C3-01A9-4A36-BF81-784302537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4091F9B-36C5-4914-9C87-291203857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71A26A9-CD6C-4BBD-B02E-9B10ACE9C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DF5CE33-3F1E-4BB4-ABB5-B2A480EB7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6743EF7-98E5-48B9-BA22-8E3A7D33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7E59720-09AA-4A76-BDF0-B66B6B215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3ED63B18-4774-41BD-A936-CDE929526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409DC6C-C98A-400D-A2A8-405A7A200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14E9E65-9A58-4C5D-A16F-A3C1551F1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591075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69</Words>
  <Application>Microsoft Office PowerPoint</Application>
  <PresentationFormat>Presentación en pantalla (4:3)</PresentationFormat>
  <Paragraphs>14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47</cp:revision>
  <dcterms:created xsi:type="dcterms:W3CDTF">1601-01-01T00:00:00Z</dcterms:created>
  <dcterms:modified xsi:type="dcterms:W3CDTF">2021-06-09T09:45:58Z</dcterms:modified>
</cp:coreProperties>
</file>