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5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YShd9FDs/bc8FAEhX/gKg" hashData="VvTZtVvWtTfypGYc9n6yT+A800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00"/>
    <a:srgbClr val="00FF00"/>
    <a:srgbClr val="0000FF"/>
    <a:srgbClr val="CC6600"/>
    <a:srgbClr val="CC3300"/>
    <a:srgbClr val="660033"/>
    <a:srgbClr val="336699"/>
    <a:srgbClr val="3366CC"/>
    <a:srgbClr val="6699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7" autoAdjust="0"/>
    <p:restoredTop sz="94486" autoAdjust="0"/>
  </p:normalViewPr>
  <p:slideViewPr>
    <p:cSldViewPr>
      <p:cViewPr varScale="1">
        <p:scale>
          <a:sx n="48" d="100"/>
          <a:sy n="48" d="100"/>
        </p:scale>
        <p:origin x="-11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12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C9833BF3-4BFA-425D-8340-93AFD2903B2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4F6DD-995B-469E-AAD1-7C4F8F50D3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5ADD2F-21C5-4347-9397-AA2BFA4AF15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8509CB-68F0-4E11-9C37-3F9AE68B03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6C592-1C91-4151-8C9C-374B09D60DD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F35AFF-D2F0-4CF1-BBC4-650DDD490D5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11193-6B2C-4DD7-BFD9-0D4B33F4625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16B84-C8EA-443F-863A-B9E624F6AB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58EBB-DEBE-4264-96B1-2CC714AC2CA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3C263B-F109-4C60-8D38-8247D7AC58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03995-4BE9-4DDA-8F5E-212E249C23B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0CDFAE-EA87-4243-A0D9-F0EB59C02E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6E0A01-03DF-4C3C-ACA1-84239E7995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C61E9CA3-B85B-49B5-A30C-C2FE314C3B1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BF139E9-9A27-4D84-A3D0-82C195B46F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C:\Documents and Settings\Administrador\Escritorio\635682-800x600-21598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979613" y="692150"/>
            <a:ext cx="51133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2800" b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8438" name="Picture 6" descr="http://www.israbox.com/uploads/posts/2012-01/1327160615_fold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571876"/>
            <a:ext cx="2643207" cy="225201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sp>
        <p:nvSpPr>
          <p:cNvPr id="18" name="1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4"/>
            <a:stretch>
              <a:fillRect/>
            </a:stretch>
          </a:blipFill>
          <a:ln w="50800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3714744" y="6072206"/>
            <a:ext cx="2143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mouse</a:t>
            </a:r>
            <a:endParaRPr lang="en-US" sz="16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3857620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pic>
        <p:nvPicPr>
          <p:cNvPr id="22" name="Picture 6" descr="http://www.israbox.com/uploads/posts/2012-01/1327160615_fold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571876"/>
            <a:ext cx="2643207" cy="225201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HeroicExtremeLeftFacing"/>
            <a:lightRig rig="threePt" dir="t"/>
          </a:scene3d>
          <a:sp3d>
            <a:bevelT prst="slope"/>
          </a:sp3d>
        </p:spPr>
      </p:pic>
      <p:sp>
        <p:nvSpPr>
          <p:cNvPr id="23" name="22 CuadroTexto"/>
          <p:cNvSpPr txBox="1"/>
          <p:nvPr/>
        </p:nvSpPr>
        <p:spPr>
          <a:xfrm>
            <a:off x="2571736" y="571480"/>
            <a:ext cx="3643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FF00"/>
                </a:solidFill>
                <a:latin typeface="Lucida Calligraphy" pitchFamily="66" charset="0"/>
              </a:rPr>
              <a:t>The Platters</a:t>
            </a:r>
            <a:endParaRPr lang="en-US" sz="36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3428992" y="1071546"/>
            <a:ext cx="17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FF00"/>
                </a:solidFill>
                <a:latin typeface="Lucida Calligraphy" pitchFamily="66" charset="0"/>
              </a:rPr>
              <a:t>USA</a:t>
            </a:r>
            <a:endParaRPr lang="en-US" sz="1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5429256" y="1928802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Only You</a:t>
            </a:r>
            <a:endParaRPr lang="en-US" sz="2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5572132" y="2428868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Lucida Calligraphy" pitchFamily="66" charset="0"/>
              </a:rPr>
              <a:t>Sólo Tú</a:t>
            </a:r>
            <a:endParaRPr lang="en-US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5929322" y="2857496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  <a:latin typeface="Lucida Calligraphy" pitchFamily="66" charset="0"/>
              </a:rPr>
              <a:t>1955</a:t>
            </a:r>
            <a:endParaRPr lang="en-US" sz="1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7858148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7786710" y="6215082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6143644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38" presetClass="entr" presetSubtype="0" accel="5000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8" presetClass="entr" presetSubtype="0" accel="5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8" presetClass="entr" presetSubtype="0" accel="5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7000"/>
                            </p:stCondLst>
                            <p:childTnLst>
                              <p:par>
                                <p:cTn id="9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/>
      <p:bldP spid="21" grpId="0" animBg="1"/>
      <p:bldP spid="23" grpId="0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33" name="Picture 29" descr="7794228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1835150" y="404813"/>
            <a:ext cx="15843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/>
                <a:latin typeface="Lucida Calligraphy" pitchFamily="66" charset="0"/>
              </a:rPr>
              <a:t>Only you</a:t>
            </a:r>
            <a:r>
              <a:rPr lang="en-US" sz="1800" dirty="0">
                <a:solidFill>
                  <a:srgbClr val="FFFF00"/>
                </a:solidFill>
                <a:effectLst/>
              </a:rPr>
              <a:t> </a:t>
            </a:r>
            <a:r>
              <a:rPr lang="en-U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sólo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tú</a:t>
            </a: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3563938" y="1285860"/>
            <a:ext cx="207963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can make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puedes</a:t>
            </a:r>
            <a:r>
              <a:rPr lang="es-ES" sz="1800" dirty="0">
                <a:solidFill>
                  <a:schemeClr val="bg1"/>
                </a:solidFill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hacer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endParaRPr lang="es-ES" sz="1800" dirty="0">
              <a:solidFill>
                <a:schemeClr val="bg1"/>
              </a:solidFill>
            </a:endParaRPr>
          </a:p>
        </p:txBody>
      </p:sp>
      <p:sp>
        <p:nvSpPr>
          <p:cNvPr id="21523" name="Text Box 19"/>
          <p:cNvSpPr txBox="1">
            <a:spLocks noChangeArrowheads="1"/>
          </p:cNvSpPr>
          <p:nvPr/>
        </p:nvSpPr>
        <p:spPr bwMode="auto">
          <a:xfrm>
            <a:off x="4786314" y="2428868"/>
            <a:ext cx="407038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this world seem right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que este mundo parezca bueno </a:t>
            </a:r>
          </a:p>
        </p:txBody>
      </p:sp>
    </p:spTree>
  </p:cSld>
  <p:clrMapOvr>
    <a:masterClrMapping/>
  </p:clrMapOvr>
  <p:transition advClick="0" advTm="16000">
    <p:sndAc>
      <p:stSnd>
        <p:snd r:embed="rId2" name="the platters - only you(2)(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8" grpId="0"/>
      <p:bldP spid="21519" grpId="0"/>
      <p:bldP spid="215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794275-800x600-1315560999Gs3gr9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3214678" y="4071942"/>
            <a:ext cx="35639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the darkness bright</a:t>
            </a:r>
            <a:r>
              <a:rPr lang="en-US" sz="2000" b="0" dirty="0">
                <a:solidFill>
                  <a:srgbClr val="00FF00"/>
                </a:solidFill>
                <a:effectLst/>
                <a:latin typeface="Lucida Calligraphy" pitchFamily="66" charset="0"/>
              </a:rPr>
              <a:t> </a:t>
            </a:r>
            <a:r>
              <a:rPr lang="en-US" b="0" dirty="0">
                <a:solidFill>
                  <a:srgbClr val="00FF00"/>
                </a:solidFill>
                <a:effectLst/>
              </a:rPr>
              <a:t>       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la oscuridad luminosa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900113" y="908050"/>
            <a:ext cx="2159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Only you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800" dirty="0" smtClean="0">
                <a:solidFill>
                  <a:schemeClr val="bg1"/>
                </a:solidFill>
                <a:effectLst/>
                <a:latin typeface="Lucida Calligraphy" pitchFamily="66" charset="0"/>
              </a:rPr>
              <a:t>Sólo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tú </a:t>
            </a:r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1979613" y="2276475"/>
            <a:ext cx="338296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can make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puedes hacer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42" grpId="0"/>
      <p:bldP spid="225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97327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928926" y="3571876"/>
            <a:ext cx="500066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  <a:latin typeface="Lucida Calligraphy" pitchFamily="66" charset="0"/>
              </a:rPr>
              <a:t>can thrill me like you do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puedes emocionarme tal como lo haces</a:t>
            </a:r>
          </a:p>
        </p:txBody>
      </p:sp>
      <p:sp>
        <p:nvSpPr>
          <p:cNvPr id="23568" name="Text Box 16"/>
          <p:cNvSpPr txBox="1">
            <a:spLocks noChangeArrowheads="1"/>
          </p:cNvSpPr>
          <p:nvPr/>
        </p:nvSpPr>
        <p:spPr bwMode="auto">
          <a:xfrm>
            <a:off x="0" y="0"/>
            <a:ext cx="2843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18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0" y="0"/>
            <a:ext cx="47164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18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3582" name="Text Box 30"/>
          <p:cNvSpPr txBox="1">
            <a:spLocks noChangeArrowheads="1"/>
          </p:cNvSpPr>
          <p:nvPr/>
        </p:nvSpPr>
        <p:spPr bwMode="auto">
          <a:xfrm>
            <a:off x="2700338" y="981075"/>
            <a:ext cx="18716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Only you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sólo tú 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583" name="Text Box 31"/>
          <p:cNvSpPr txBox="1">
            <a:spLocks noChangeArrowheads="1"/>
          </p:cNvSpPr>
          <p:nvPr/>
        </p:nvSpPr>
        <p:spPr bwMode="auto">
          <a:xfrm>
            <a:off x="3357554" y="2214554"/>
            <a:ext cx="23050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  <a:latin typeface="Lucida Calligraphy" pitchFamily="66" charset="0"/>
              </a:rPr>
              <a:t>and you alone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Tú y </a:t>
            </a:r>
            <a:r>
              <a:rPr lang="es-ES" sz="1800" dirty="0" smtClean="0">
                <a:solidFill>
                  <a:srgbClr val="FF0000"/>
                </a:solidFill>
                <a:latin typeface="Lucida Calligraphy" pitchFamily="66" charset="0"/>
              </a:rPr>
              <a:t>sólo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tú 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82" grpId="0"/>
      <p:bldP spid="235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05" name="Picture 29" descr="Day Forty por phoebercat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95288" y="476250"/>
            <a:ext cx="33829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And fill my heart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Y llenas mi corazón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1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6048375" y="2205038"/>
            <a:ext cx="30956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for only you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porque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sólo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tú</a:t>
            </a: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3779838" y="1196975"/>
            <a:ext cx="25209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with love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con amor 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90" grpId="0"/>
      <p:bldP spid="245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24617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635375" y="5229225"/>
            <a:ext cx="47513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this change in me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00FF00"/>
                </a:solidFill>
                <a:effectLst/>
                <a:latin typeface="Lucida Calligraphy" pitchFamily="66" charset="0"/>
              </a:rPr>
              <a:t>este cambio en mi</a:t>
            </a:r>
            <a:endParaRPr lang="en-US" sz="1800" dirty="0">
              <a:solidFill>
                <a:srgbClr val="00FF00"/>
              </a:solidFill>
              <a:effectLst/>
              <a:latin typeface="Lucida Calligraphy" pitchFamily="66" charset="0"/>
            </a:endParaRP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3563938" y="3357563"/>
            <a:ext cx="18002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Only you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 dirty="0" smtClean="0">
                <a:solidFill>
                  <a:srgbClr val="00FF00"/>
                </a:solidFill>
                <a:effectLst/>
                <a:latin typeface="Lucida Calligraphy" pitchFamily="66" charset="0"/>
              </a:rPr>
              <a:t>Sólo </a:t>
            </a:r>
            <a:r>
              <a:rPr lang="es-ES" sz="1800" dirty="0">
                <a:solidFill>
                  <a:srgbClr val="00FF00"/>
                </a:solidFill>
                <a:effectLst/>
                <a:latin typeface="Lucida Calligraphy" pitchFamily="66" charset="0"/>
              </a:rPr>
              <a:t>tú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1835150" y="4508500"/>
            <a:ext cx="25193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 make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800" dirty="0">
                <a:solidFill>
                  <a:srgbClr val="00FF00"/>
                </a:solidFill>
                <a:effectLst/>
                <a:latin typeface="Lucida Calligraphy" pitchFamily="66" charset="0"/>
              </a:rPr>
              <a:t>puedes hacer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8" grpId="0"/>
      <p:bldP spid="256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10586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4356100" y="908050"/>
            <a:ext cx="25923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For it’s true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Porque es real</a:t>
            </a:r>
            <a:endParaRPr lang="en-U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5219700" y="2492375"/>
            <a:ext cx="32400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you are my destiny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eres mi destino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65425-800x600-[DesktopNexus.com]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786182" y="714356"/>
            <a:ext cx="27368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you hold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Cuando tú tomas</a:t>
            </a:r>
            <a:endParaRPr lang="en-U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4143372" y="1785926"/>
            <a:ext cx="19446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my hand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mano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20272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071802" y="1643050"/>
            <a:ext cx="30956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I understand</a:t>
            </a:r>
            <a:r>
              <a:rPr lang="en-US" dirty="0">
                <a:solidFill>
                  <a:srgbClr val="00FFFF"/>
                </a:solidFill>
                <a:effectLst/>
              </a:rPr>
              <a:t>                         </a:t>
            </a:r>
            <a:r>
              <a:rPr lang="es-ES" sz="1800" dirty="0">
                <a:solidFill>
                  <a:srgbClr val="0000FF"/>
                </a:solidFill>
                <a:latin typeface="Lucida Calligraphy" pitchFamily="66" charset="0"/>
              </a:rPr>
              <a:t>entiendo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555875" y="5589588"/>
            <a:ext cx="4895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18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4643438" y="3000372"/>
            <a:ext cx="377983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the magic that you do</a:t>
            </a:r>
            <a:r>
              <a:rPr lang="en-US" dirty="0">
                <a:solidFill>
                  <a:srgbClr val="00FFFF"/>
                </a:solidFill>
                <a:effectLst/>
              </a:rPr>
              <a:t>                 </a:t>
            </a:r>
            <a:r>
              <a:rPr lang="es-ES" sz="1800" dirty="0">
                <a:solidFill>
                  <a:srgbClr val="0000FF"/>
                </a:solidFill>
                <a:latin typeface="Lucida Calligraphy" pitchFamily="66" charset="0"/>
              </a:rPr>
              <a:t>la magia que tú haces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88497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714744" y="642918"/>
            <a:ext cx="2801944" cy="738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You’re my dream</a:t>
            </a:r>
            <a:r>
              <a:rPr lang="en-US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eres mi sueño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1800" dirty="0"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2285984" y="2000240"/>
            <a:ext cx="278608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come true</a:t>
            </a:r>
            <a:r>
              <a:rPr lang="en-US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resulta real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21629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203575" y="1773238"/>
            <a:ext cx="15843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my one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única</a:t>
            </a:r>
            <a:endParaRPr lang="en-US" sz="1800" dirty="0">
              <a:solidFill>
                <a:srgbClr val="00FF00"/>
              </a:solidFill>
              <a:latin typeface="Lucida Calligraphy" pitchFamily="66" charset="0"/>
            </a:endParaRP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4071934" y="1785926"/>
            <a:ext cx="31686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and only you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rgbClr val="00FF00"/>
                </a:solidFill>
                <a:latin typeface="Lucida Calligraphy" pitchFamily="66" charset="0"/>
              </a:rPr>
              <a:t>y solamente tú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565207-800x600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5214942" y="1285860"/>
            <a:ext cx="18002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Only you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Sólo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4929190" y="2571744"/>
            <a:ext cx="25193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 make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puedes hacer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4500562" y="4000504"/>
            <a:ext cx="32416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this change in me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este cambio en mi</a:t>
            </a:r>
            <a:endParaRPr lang="en-U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4" grpId="0"/>
      <p:bldP spid="31755" grpId="0"/>
      <p:bldP spid="317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3" name="Picture 15" descr="Love_wallpapers_2111_nicefu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5580063" y="981075"/>
            <a:ext cx="25923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  <a:latin typeface="Lucida Calligraphy" pitchFamily="66" charset="0"/>
              </a:rPr>
              <a:t>For it’s true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Porque es real</a:t>
            </a:r>
            <a:endParaRPr lang="en-U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5364163" y="2060575"/>
            <a:ext cx="32400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  <a:latin typeface="Lucida Calligraphy" pitchFamily="66" charset="0"/>
              </a:rPr>
              <a:t>you are my destiny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eres mi destino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9" grpId="0"/>
      <p:bldP spid="327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11" name="Picture 19" descr="Couple Holding Hands Sunset. Couple on beach at sunse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2195513" y="1268413"/>
            <a:ext cx="27368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you hold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Cuando tú tomas</a:t>
            </a:r>
            <a:endParaRPr lang="en-U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3635375" y="2492375"/>
            <a:ext cx="19446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my hand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mano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6" grpId="0"/>
      <p:bldP spid="3380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33" name="Picture 17" descr="Fairy Love por Mrs Weiner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808000">
                  <a:gamma/>
                  <a:shade val="46275"/>
                  <a:invGamma/>
                </a:srgbClr>
              </a:gs>
              <a:gs pos="50000">
                <a:srgbClr val="808000"/>
              </a:gs>
              <a:gs pos="100000">
                <a:srgbClr val="808000">
                  <a:gamma/>
                  <a:shade val="46275"/>
                  <a:invGamma/>
                </a:srgbClr>
              </a:gs>
            </a:gsLst>
            <a:lin ang="5400000" scaled="1"/>
          </a:gradFill>
        </p:spPr>
      </p:pic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900113" y="1052513"/>
            <a:ext cx="25193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understand</a:t>
            </a:r>
            <a:r>
              <a:rPr lang="en-US" dirty="0">
                <a:solidFill>
                  <a:srgbClr val="00FFFF"/>
                </a:solidFill>
                <a:effectLst/>
              </a:rPr>
              <a:t>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entiendo</a:t>
            </a:r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250825" y="2492375"/>
            <a:ext cx="41036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FF"/>
                </a:solidFill>
                <a:effectLst/>
                <a:latin typeface="Lucida Calligraphy" pitchFamily="66" charset="0"/>
              </a:rPr>
              <a:t>the magic that you do</a:t>
            </a:r>
            <a:r>
              <a:rPr lang="en-US" dirty="0">
                <a:solidFill>
                  <a:srgbClr val="00FFFF"/>
                </a:solidFill>
                <a:effectLst/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la magia que tú haces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1" grpId="0"/>
      <p:bldP spid="348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04891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3500430" y="714356"/>
            <a:ext cx="322898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You’re my dream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tu eres mi sueño 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3143240" y="1785926"/>
            <a:ext cx="214155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/>
                <a:latin typeface="Lucida Calligraphy" pitchFamily="66" charset="0"/>
              </a:rPr>
              <a:t>come true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que resulta real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1" grpId="0"/>
      <p:bldP spid="358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44853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3571868" y="714356"/>
            <a:ext cx="15843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my one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única</a:t>
            </a:r>
            <a:endParaRPr lang="en-U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4214810" y="1643050"/>
            <a:ext cx="31686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and only you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y solamente tú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  <p:bldP spid="368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901913-800x600-photo100299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3428992" y="2500306"/>
            <a:ext cx="35274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(Only and only you)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(tú y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sólo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tú)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7429520" y="6286520"/>
            <a:ext cx="140655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</a:rPr>
              <a:t>Roberto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1712</TotalTime>
  <Words>311</Words>
  <Application>Microsoft Office PowerPoint</Application>
  <PresentationFormat>Presentación en pantalla (4:3)</PresentationFormat>
  <Paragraphs>77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126</cp:revision>
  <dcterms:created xsi:type="dcterms:W3CDTF">2007-06-27T06:44:08Z</dcterms:created>
  <dcterms:modified xsi:type="dcterms:W3CDTF">2012-12-07T17:02:23Z</dcterms:modified>
</cp:coreProperties>
</file>