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76" r:id="rId18"/>
    <p:sldId id="275" r:id="rId19"/>
    <p:sldId id="274" r:id="rId20"/>
    <p:sldId id="273" r:id="rId21"/>
    <p:sldId id="272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HebrVod9eULiVs1B/l62w==" hashData="HalEc0Qm2hbg5nHJ/2tT/jcZV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D34C30-83F0-4E71-AC87-C7BAADEE3F3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98B75-A580-45EC-BE73-D3835D353D45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4F788-7FD4-4E18-8EF6-0ECEE846DD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83BBBC-6724-4B8E-8816-D150FF5EF14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7.jpeg"/><Relationship Id="rId5" Type="http://schemas.openxmlformats.org/officeDocument/2006/relationships/image" Target="../media/image3.gif"/><Relationship Id="rId10" Type="http://schemas.openxmlformats.org/officeDocument/2006/relationships/hyperlink" Target="http://www.google.es/url?sa=i&amp;rct=j&amp;q=&amp;esrc=s&amp;frm=1&amp;source=images&amp;cd=&amp;cad=rja&amp;docid=teTRgfVNHFWMfM&amp;tbnid=kZPW6x92HjVHOM:&amp;ved=0CAUQjRw&amp;url=http%3A%2F%2Ftatyhector.blogspot.com%2F2012%2F01%2Fpablo-abraira-simple-1976.html&amp;ei=txpCUYzNMeec0AWysIDwDg&amp;psig=AFQjCNEnj71LVwr7AyAWt6KYP4YRkryNsg&amp;ust=1363373025646258" TargetMode="External"/><Relationship Id="rId4" Type="http://schemas.openxmlformats.org/officeDocument/2006/relationships/image" Target="../media/image2.gif"/><Relationship Id="rId9" Type="http://schemas.openxmlformats.org/officeDocument/2006/relationships/hyperlink" Target="https://www.google.es/imgres?imgurl=http%3A%2F%2Fpictures2.todocoleccion.net%2Ftc%2F2010%2F11%2F05%2F22563277.jpg&amp;imgrefurl=http%3A%2F%2Fwww.todocoleccion.net%2Fsingle-pablo-abraira-o-tu-o-nada-fuegolento-1976~x22563277&amp;docid=teTRgfVNHFWMfM&amp;tbnid=kZPW6x92HjVHOM%3A&amp;w=550&amp;h=533&amp;ei=YRpCUa7_Es2HhQeYj4GYBg&amp;ved=0CAIQxiAwAA&amp;iact=ric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anousdeux04.centerblog.net/rub-tubes-cadres-fenetres-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anousdeux04.centerblog.net/rub-tubes-cadres-fenetres-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ZZZZZZZZZZZZultimisimo\72986213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2228" y="2636912"/>
            <a:ext cx="5201772" cy="792088"/>
          </a:xfrm>
          <a:prstGeom prst="rect">
            <a:avLst/>
          </a:prstGeom>
          <a:noFill/>
        </p:spPr>
      </p:pic>
      <p:pic>
        <p:nvPicPr>
          <p:cNvPr id="26631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404664"/>
            <a:ext cx="2619456" cy="576064"/>
          </a:xfrm>
          <a:prstGeom prst="rect">
            <a:avLst/>
          </a:prstGeom>
          <a:noFill/>
        </p:spPr>
      </p:pic>
      <p:pic>
        <p:nvPicPr>
          <p:cNvPr id="26633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75" y="6093296"/>
            <a:ext cx="2714625" cy="504826"/>
          </a:xfrm>
          <a:prstGeom prst="rect">
            <a:avLst/>
          </a:prstGeom>
          <a:noFill/>
        </p:spPr>
      </p:pic>
      <p:pic>
        <p:nvPicPr>
          <p:cNvPr id="26635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34100" y="0"/>
            <a:ext cx="3009900" cy="504826"/>
          </a:xfrm>
          <a:prstGeom prst="rect">
            <a:avLst/>
          </a:prstGeom>
          <a:noFill/>
        </p:spPr>
      </p:pic>
      <p:pic>
        <p:nvPicPr>
          <p:cNvPr id="1026" name="Picture 2" descr="C:\Users\Usuario\Downloads\ZNECESARIO PARA PPS\fff66a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sp>
        <p:nvSpPr>
          <p:cNvPr id="21506" name="AutoShape 2" descr="https://encrypted-tbn2.gstatic.com/images?q=tbn:ANd9GcTFzsFCq7UQbOgoj4bxC2hRI3e4v8LLLqa95SRd7YMmoz4GP2Terw">
            <a:hlinkClick r:id="rId9"/>
          </p:cNvPr>
          <p:cNvSpPr>
            <a:spLocks noChangeAspect="1" noChangeArrowheads="1"/>
          </p:cNvSpPr>
          <p:nvPr/>
        </p:nvSpPr>
        <p:spPr bwMode="auto">
          <a:xfrm>
            <a:off x="57150" y="-1019175"/>
            <a:ext cx="2171700" cy="21050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1508" name="Picture 4" descr="http://3.bp.blogspot.com/-keDL32ZgkzQ/TyKCEFwlLZI/AAAAAAAAYxo/NwyBumL4U1Y/s1600/11763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1547664" cy="154766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pablo abraira - o tu o na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PORTUGUES\50de08c6c9d95281220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6984776" cy="638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Amor no sabes qué hora es, 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por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favor,  no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digas nada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od_article802860_21_1.png">
            <a:hlinkClick r:id="rId2" tooltip="Agrandir l'image de anousdeux04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5074920" cy="6858000"/>
          </a:xfrm>
          <a:prstGeom prst="rect">
            <a:avLst/>
          </a:prstGeom>
          <a:noFill/>
        </p:spPr>
      </p:pic>
      <p:pic>
        <p:nvPicPr>
          <p:cNvPr id="13315" name="Picture 3" descr="C:\Users\Usuario\Downloads\PNG HOMBRES 1\2dad9f3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412776"/>
            <a:ext cx="2680073" cy="5445224"/>
          </a:xfrm>
          <a:prstGeom prst="rect">
            <a:avLst/>
          </a:prstGeom>
          <a:noFill/>
        </p:spPr>
      </p:pic>
      <p:pic>
        <p:nvPicPr>
          <p:cNvPr id="13316" name="Picture 4" descr="C:\Users\Usuario\Downloads\PNG MUJERES 1\468b57fd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644170"/>
            <a:ext cx="2016224" cy="521383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6093296"/>
            <a:ext cx="860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Yo lo sé todo ya lo ves,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cierra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puerta, 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 calla.</a:t>
            </a:r>
          </a:p>
        </p:txBody>
      </p:sp>
    </p:spTree>
  </p:cSld>
  <p:clrMapOvr>
    <a:masterClrMapping/>
  </p:clrMapOvr>
  <p:transition advTm="19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PNG\1295206705_6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PNG MUJERES 1\468b57f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852936"/>
            <a:ext cx="792088" cy="2048290"/>
          </a:xfrm>
          <a:prstGeom prst="rect">
            <a:avLst/>
          </a:prstGeom>
          <a:noFill/>
        </p:spPr>
      </p:pic>
      <p:pic>
        <p:nvPicPr>
          <p:cNvPr id="14338" name="Picture 2" descr="C:\Users\Usuario\Downloads\5fdumusj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692696"/>
            <a:ext cx="4052168" cy="4052168"/>
          </a:xfrm>
          <a:prstGeom prst="rect">
            <a:avLst/>
          </a:prstGeom>
          <a:noFill/>
        </p:spPr>
      </p:pic>
      <p:pic>
        <p:nvPicPr>
          <p:cNvPr id="14339" name="Picture 3" descr="C:\Users\Usuario\Downloads\PNG HOMBRES 1\2dad9f38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484785"/>
            <a:ext cx="2494978" cy="506916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971600" y="5949280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Que coincidencia estar allí,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cerrando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el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paso,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de una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lágrima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Nueva carpeta\84170833_kollazh_Katrina_Kyey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C:\Users\Usuario\Download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0115" y="1412776"/>
            <a:ext cx="2744393" cy="544522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15616" y="630932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Era evidente, eras feliz,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yo me tuve lástima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MUJERES Y HOMBRES JEPG\3bbfbaa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Amada mía, </a:t>
            </a:r>
            <a:r>
              <a:rPr lang="es-ES" dirty="0" smtClean="0">
                <a:latin typeface="Arial Black" pitchFamily="34" charset="0"/>
              </a:rPr>
              <a:t>adultera, Mi </a:t>
            </a:r>
            <a:r>
              <a:rPr lang="es-ES" dirty="0">
                <a:latin typeface="Arial Black" pitchFamily="34" charset="0"/>
              </a:rPr>
              <a:t>gran amor </a:t>
            </a:r>
            <a:r>
              <a:rPr lang="es-ES" dirty="0" smtClean="0">
                <a:latin typeface="Arial Black" pitchFamily="34" charset="0"/>
              </a:rPr>
              <a:t>, mi </a:t>
            </a:r>
            <a:r>
              <a:rPr lang="es-ES" dirty="0">
                <a:latin typeface="Arial Black" pitchFamily="34" charset="0"/>
              </a:rPr>
              <a:t>niña mimada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</a:t>
            </a:r>
          </a:p>
        </p:txBody>
      </p:sp>
    </p:spTree>
  </p:cSld>
  <p:clrMapOvr>
    <a:masterClrMapping/>
  </p:clrMapOvr>
  <p:transition advTm="1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MUJERES Y HOMBRES JEPG\2_gabr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PNG HOMBRES 1\2dad9f3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20688"/>
            <a:ext cx="2494978" cy="593325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03648" y="551723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Date la vuelta y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óyeme,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tu a nada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Usuario\Downloads\ZZZZZZZZZZZZultimisimo\0_536f0_134ee376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PORTUGUES\3655_devush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ZZZZZZZZZZZZultimisimo\9e36cf83b5d31dbbd98fe401c1c4cda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ZZZZZZZZZZZZultimisimo\0_a65e3_c9d18387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14-4-2012\RELOJES y SIGNOS ZODIACO\0910140746593865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7272808" cy="6858000"/>
          </a:xfrm>
          <a:prstGeom prst="rect">
            <a:avLst/>
          </a:prstGeom>
          <a:noFill/>
        </p:spPr>
      </p:pic>
      <p:pic>
        <p:nvPicPr>
          <p:cNvPr id="23555" name="Picture 3" descr="C:\Users\Usuario\Downloads\PNG PAREJAS 1\párok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052736"/>
            <a:ext cx="2929828" cy="580526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6211669"/>
            <a:ext cx="615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Amor no sabes qué hora es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, no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por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favor,  no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digas nada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od_article802860_21_1.png">
            <a:hlinkClick r:id="rId2" tooltip="Agrandir l'image de anousdeux04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507492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PNG MUJERES 1\468b57fd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644170"/>
            <a:ext cx="2016224" cy="5213830"/>
          </a:xfrm>
          <a:prstGeom prst="rect">
            <a:avLst/>
          </a:prstGeom>
          <a:noFill/>
        </p:spPr>
      </p:pic>
      <p:pic>
        <p:nvPicPr>
          <p:cNvPr id="4" name="Picture 3" descr="C:\Users\Usuario\Downloads\PNG HOMBRES 1\2dad9f38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412776"/>
            <a:ext cx="2680073" cy="544522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6093296"/>
            <a:ext cx="860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Yo lo sé todo ya lo ves,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cierra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puerta, 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 calla.</a:t>
            </a:r>
          </a:p>
        </p:txBody>
      </p:sp>
    </p:spTree>
  </p:cSld>
  <p:clrMapOvr>
    <a:masterClrMapping/>
  </p:clrMapOvr>
  <p:transition advTm="1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algo bueno\flame_20111226_1423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C:\Users\Usuario\Downloads\algo bueno\csajszi_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678"/>
            <a:ext cx="5040560" cy="6550322"/>
          </a:xfrm>
          <a:prstGeom prst="rect">
            <a:avLst/>
          </a:prstGeom>
          <a:noFill/>
        </p:spPr>
      </p:pic>
      <p:pic>
        <p:nvPicPr>
          <p:cNvPr id="29700" name="Picture 4" descr="C:\Users\Usuario\Downloads\PNG HOMBRES 1\2d635bd284a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0"/>
            <a:ext cx="341987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6488668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Quizá la culpa, ha sido mía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, por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leer,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 tu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mirada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C:\Users\Usuario\Downloads\FONDOS GRANDES Y GUAPOS gifs\puntos blanco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30726" name="Picture 6" descr="C:\Users\Usuario\Downloads\rvsnzjs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81587" cy="5081587"/>
          </a:xfrm>
          <a:prstGeom prst="rect">
            <a:avLst/>
          </a:prstGeom>
          <a:noFill/>
        </p:spPr>
      </p:pic>
      <p:pic>
        <p:nvPicPr>
          <p:cNvPr id="30727" name="Picture 7" descr="C:\Users\Usuario\Downloads\PNG HOMBRES 1\valentin_424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5300" y="332656"/>
            <a:ext cx="3498700" cy="652534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79512" y="5949280"/>
            <a:ext cx="6516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En que la noche está muy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fría, 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no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quiero que, te vayas. </a:t>
            </a:r>
          </a:p>
        </p:txBody>
      </p:sp>
    </p:spTree>
  </p:cSld>
  <p:clrMapOvr>
    <a:masterClrMapping/>
  </p:clrMapOvr>
  <p:transition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95536" y="5589240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Amada mía.. Adultera. Mi gran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amor,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mi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niña mimada,</a:t>
            </a:r>
          </a:p>
        </p:txBody>
      </p:sp>
    </p:spTree>
  </p:cSld>
  <p:clrMapOvr>
    <a:masterClrMapping/>
  </p:clrMapOvr>
  <p:transition advTm="1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MUJERES Y HOMBRES JEPG\2_gabr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PNG HOMBRES 1\2dad9f3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20688"/>
            <a:ext cx="2494978" cy="593325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03648" y="551723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Date la vuelta y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óyeme,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tu a nada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ZZZZZZZZZZZZultimisimo\64704477_1285875385_63141471_1282669160_7763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Amada mía.. Adultera. Mi gran amor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, mi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niña mimada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,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Date la vuelta y óyeme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, 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tu a nada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246</Words>
  <Application>Microsoft Office PowerPoint</Application>
  <PresentationFormat>Presentación en pantalla (4:3)</PresentationFormat>
  <Paragraphs>41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2013-03-14T14:50:56Z</dcterms:created>
  <dcterms:modified xsi:type="dcterms:W3CDTF">2013-03-14T18:46:14Z</dcterms:modified>
</cp:coreProperties>
</file>