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8" r:id="rId4"/>
    <p:sldId id="267" r:id="rId5"/>
    <p:sldId id="266" r:id="rId6"/>
    <p:sldId id="265" r:id="rId7"/>
    <p:sldId id="264" r:id="rId8"/>
    <p:sldId id="263" r:id="rId9"/>
    <p:sldId id="262" r:id="rId10"/>
    <p:sldId id="261" r:id="rId11"/>
    <p:sldId id="260" r:id="rId12"/>
    <p:sldId id="259" r:id="rId13"/>
    <p:sldId id="258" r:id="rId14"/>
    <p:sldId id="269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v/07zMJ7YKgWcjWdISisQ==" hashData="0K8VDMWg/D0TCK0MJACJDbZzs9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3366FF"/>
    <a:srgbClr val="FF0066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hecker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C4372D-CF0C-46DC-9A41-48AC3801E69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DC764-8DBA-40B7-A7A4-3A6A77C99215}" type="datetimeFigureOut">
              <a:rPr lang="es-ES" smtClean="0"/>
              <a:pPr/>
              <a:t>14/11/2012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57599-EC85-48BA-8D6F-049EDC7504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hecker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E2A453B-09E8-4A2D-A96D-EC989FBA629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8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9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ownloads\TEXTURAS\2k17mh3p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Users\Usuario\Downloads\Letras de canciones Y MIS FIRMAS\z4fa534da26a81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57825" y="0"/>
            <a:ext cx="3686175" cy="638175"/>
          </a:xfrm>
          <a:prstGeom prst="rect">
            <a:avLst/>
          </a:prstGeom>
          <a:noFill/>
        </p:spPr>
      </p:pic>
      <p:pic>
        <p:nvPicPr>
          <p:cNvPr id="1028" name="Picture 4" descr="C:\Users\Usuario\Downloads\fff66a26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5661248"/>
            <a:ext cx="847725" cy="94297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5724128" y="6021288"/>
            <a:ext cx="302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bg1"/>
                </a:solidFill>
                <a:latin typeface="Aharoni" pitchFamily="2" charset="-79"/>
                <a:cs typeface="Aharoni" pitchFamily="2" charset="-79"/>
              </a:rPr>
              <a:t>AUTOMATICO</a:t>
            </a:r>
            <a:endParaRPr lang="es-ES" sz="3200" b="1" dirty="0">
              <a:solidFill>
                <a:schemeClr val="bg1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0" y="188640"/>
            <a:ext cx="33488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/>
              <a:t>Canción: Noelia</a:t>
            </a:r>
          </a:p>
          <a:p>
            <a:pPr algn="ctr"/>
            <a:r>
              <a:rPr lang="es-ES" sz="2400" b="1" dirty="0" smtClean="0"/>
              <a:t>Interprete: Nino Bravo</a:t>
            </a:r>
            <a:endParaRPr lang="es-ES" sz="2400" b="1" dirty="0"/>
          </a:p>
        </p:txBody>
      </p:sp>
      <p:pic>
        <p:nvPicPr>
          <p:cNvPr id="1029" name="Picture 5" descr="C:\Users\Usuario\Downloads\200606040525_grande[1]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980728"/>
            <a:ext cx="1666875" cy="1666875"/>
          </a:xfrm>
          <a:prstGeom prst="rect">
            <a:avLst/>
          </a:prstGeom>
          <a:noFill/>
        </p:spPr>
      </p:pic>
      <p:pic>
        <p:nvPicPr>
          <p:cNvPr id="1031" name="Picture 7" descr="free glitter text and family website at FamilyLobb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23728" y="3933056"/>
            <a:ext cx="4276725" cy="1400175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395536" y="5157192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FF00"/>
                </a:solidFill>
              </a:rPr>
              <a:t>Hay una chica que es igual, Pero distinta a las demás.</a:t>
            </a:r>
          </a:p>
        </p:txBody>
      </p:sp>
    </p:spTree>
  </p:cSld>
  <p:clrMapOvr>
    <a:masterClrMapping/>
  </p:clrMapOvr>
  <p:transition advTm="10000">
    <p:checker/>
    <p:sndAc>
      <p:stSnd>
        <p:snd r:embed="rId2" name="nino bravo - noeli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9" name="Picture 7" descr="http://2.bp.blogspot.com/-iwlscue_5lo/TiJOHMyxfRI/AAAAAAAAAu8/zL-CH54Y2eU/s1600/silueta-femeni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0" name="Picture 8" descr="C:\Users\Usuario\Documents\AWALPAPERS BONITOS\SOLO MARCOS\041e7a5f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23528" y="5661248"/>
            <a:ext cx="84249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La veo todas las noches, Por la playa pasear, Y no sé de dónde viene... Y no sé a dónde va.</a:t>
            </a:r>
          </a:p>
        </p:txBody>
      </p:sp>
    </p:spTree>
  </p:cSld>
  <p:clrMapOvr>
    <a:masterClrMapping/>
  </p:clrMapOvr>
  <p:transition advTm="14000">
    <p:checke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1" descr="C:\Users\Usuario\Downloads\TEXTURAS\0ff93baf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4339" name="Picture 3" descr="csajszi_6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764704"/>
            <a:ext cx="1584176" cy="1935089"/>
          </a:xfrm>
          <a:prstGeom prst="rect">
            <a:avLst/>
          </a:prstGeom>
          <a:noFill/>
        </p:spPr>
      </p:pic>
      <p:pic>
        <p:nvPicPr>
          <p:cNvPr id="14341" name="Picture 5" descr="csajszi_6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2708920"/>
            <a:ext cx="1584176" cy="1800200"/>
          </a:xfrm>
          <a:prstGeom prst="rect">
            <a:avLst/>
          </a:prstGeom>
          <a:noFill/>
        </p:spPr>
      </p:pic>
      <p:pic>
        <p:nvPicPr>
          <p:cNvPr id="14343" name="Picture 7" descr="csajszi_6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91680" y="620688"/>
            <a:ext cx="1584176" cy="1935089"/>
          </a:xfrm>
          <a:prstGeom prst="rect">
            <a:avLst/>
          </a:prstGeom>
          <a:noFill/>
        </p:spPr>
      </p:pic>
      <p:pic>
        <p:nvPicPr>
          <p:cNvPr id="14345" name="Picture 9" descr="csajszi_60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996952"/>
            <a:ext cx="1584176" cy="1935089"/>
          </a:xfrm>
          <a:prstGeom prst="rect">
            <a:avLst/>
          </a:prstGeom>
          <a:noFill/>
        </p:spPr>
      </p:pic>
      <p:pic>
        <p:nvPicPr>
          <p:cNvPr id="14346" name="Picture 10" descr="C:\Users\Usuario\Downloads\14-4-2012\PNG HOMBRES\8a8301d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8104" y="0"/>
            <a:ext cx="3635896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0" y="5445224"/>
            <a:ext cx="68042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Hace tiempo que sueño con ella, Y sólo sé que se llama Noelia, Hace tiempo que vivo por ella, Y sólo sé, que se llama Noelia.</a:t>
            </a:r>
          </a:p>
        </p:txBody>
      </p:sp>
    </p:spTree>
  </p:cSld>
  <p:clrMapOvr>
    <a:masterClrMapping/>
  </p:clrMapOvr>
  <p:transition advTm="23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Usuario\Downloads\TEXTURAS\d41ee66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6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645024"/>
            <a:ext cx="2448272" cy="933450"/>
          </a:xfrm>
          <a:prstGeom prst="rect">
            <a:avLst/>
          </a:prstGeom>
          <a:noFill/>
        </p:spPr>
      </p:pic>
      <p:pic>
        <p:nvPicPr>
          <p:cNvPr id="15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5013176"/>
            <a:ext cx="2448272" cy="933450"/>
          </a:xfrm>
          <a:prstGeom prst="rect">
            <a:avLst/>
          </a:prstGeom>
          <a:noFill/>
        </p:spPr>
      </p:pic>
      <p:pic>
        <p:nvPicPr>
          <p:cNvPr id="16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013176"/>
            <a:ext cx="2448272" cy="933450"/>
          </a:xfrm>
          <a:prstGeom prst="rect">
            <a:avLst/>
          </a:prstGeom>
          <a:noFill/>
        </p:spPr>
      </p:pic>
      <p:pic>
        <p:nvPicPr>
          <p:cNvPr id="17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3573016"/>
            <a:ext cx="2448272" cy="933450"/>
          </a:xfrm>
          <a:prstGeom prst="rect">
            <a:avLst/>
          </a:prstGeom>
          <a:noFill/>
        </p:spPr>
      </p:pic>
      <p:pic>
        <p:nvPicPr>
          <p:cNvPr id="18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645024"/>
            <a:ext cx="2448272" cy="933450"/>
          </a:xfrm>
          <a:prstGeom prst="rect">
            <a:avLst/>
          </a:prstGeom>
          <a:noFill/>
        </p:spPr>
      </p:pic>
      <p:pic>
        <p:nvPicPr>
          <p:cNvPr id="19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1844824"/>
            <a:ext cx="2448272" cy="933450"/>
          </a:xfrm>
          <a:prstGeom prst="rect">
            <a:avLst/>
          </a:prstGeom>
          <a:noFill/>
        </p:spPr>
      </p:pic>
      <p:pic>
        <p:nvPicPr>
          <p:cNvPr id="20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3688" y="1844824"/>
            <a:ext cx="2448272" cy="933450"/>
          </a:xfrm>
          <a:prstGeom prst="rect">
            <a:avLst/>
          </a:prstGeom>
          <a:noFill/>
        </p:spPr>
      </p:pic>
      <p:pic>
        <p:nvPicPr>
          <p:cNvPr id="21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548680"/>
            <a:ext cx="2448272" cy="933450"/>
          </a:xfrm>
          <a:prstGeom prst="rect">
            <a:avLst/>
          </a:prstGeom>
          <a:noFill/>
        </p:spPr>
      </p:pic>
      <p:pic>
        <p:nvPicPr>
          <p:cNvPr id="22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620688"/>
            <a:ext cx="2448272" cy="933450"/>
          </a:xfrm>
          <a:prstGeom prst="rect">
            <a:avLst/>
          </a:prstGeom>
          <a:noFill/>
        </p:spPr>
      </p:pic>
      <p:pic>
        <p:nvPicPr>
          <p:cNvPr id="23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620688"/>
            <a:ext cx="2448272" cy="93345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heck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1" descr="C:\Users\Usuario\Downloads\14-4-2012\NARANJA\0c92af1c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86" name="Picture 2" descr="C:\Users\Usuario\Downloads\14-4-2012\PNG HOMBRES\8a8301d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1196752"/>
            <a:ext cx="1968872" cy="4421088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1259632" y="5877272"/>
            <a:ext cx="66247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Yo quiero hablarle de mi amor, Pero ella da la espalda y se va.</a:t>
            </a:r>
          </a:p>
        </p:txBody>
      </p:sp>
    </p:spTree>
  </p:cSld>
  <p:clrMapOvr>
    <a:masterClrMapping/>
  </p:clrMapOvr>
  <p:transition advTm="11000">
    <p:check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3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83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1475656" y="6093296"/>
            <a:ext cx="69127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FF00"/>
                </a:solidFill>
              </a:rPr>
              <a:t>Parece que, me va a llamar, Y luego huye sin hablar.</a:t>
            </a:r>
          </a:p>
        </p:txBody>
      </p:sp>
    </p:spTree>
  </p:cSld>
  <p:clrMapOvr>
    <a:masterClrMapping/>
  </p:clrMapOvr>
  <p:transition advTm="9000">
    <p:check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1" descr="C:\Users\Usuario\Downloads\14-4-2012\MUJERES Y HOMBRES GIFS\3f3f4ec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8434" name="Picture 2" descr="C:\Users\Usuario\Documents\AWALPAPERS BONITOS\VHOMBRES\pasik165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04800"/>
            <a:ext cx="3468985" cy="6553200"/>
          </a:xfrm>
          <a:prstGeom prst="rect">
            <a:avLst/>
          </a:prstGeom>
          <a:noFill/>
        </p:spPr>
      </p:pic>
      <p:pic>
        <p:nvPicPr>
          <p:cNvPr id="18436" name="Picture 4" descr="http://myanda.weboldala.net/csajok_1/csajszi_443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188640"/>
            <a:ext cx="2088232" cy="2569369"/>
          </a:xfrm>
          <a:prstGeom prst="rect">
            <a:avLst/>
          </a:prstGeom>
          <a:noFill/>
        </p:spPr>
      </p:pic>
      <p:pic>
        <p:nvPicPr>
          <p:cNvPr id="18438" name="Picture 6" descr="http://myanda.weboldala.net/csajok_1/csajszi_443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645024"/>
            <a:ext cx="1949473" cy="2304256"/>
          </a:xfrm>
          <a:prstGeom prst="rect">
            <a:avLst/>
          </a:prstGeom>
          <a:noFill/>
        </p:spPr>
      </p:pic>
      <p:pic>
        <p:nvPicPr>
          <p:cNvPr id="18440" name="Picture 8" descr="http://myanda.weboldala.net/csajok_1/csajszi_443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660232" y="188640"/>
            <a:ext cx="2232247" cy="2746565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0" y="5733256"/>
            <a:ext cx="9144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Hace tiempo que sueño con ella, Y solo sé que se llama Noelia, Hace tiempo que vivo por ella, Y sólo sé que se llama Noelia.</a:t>
            </a:r>
          </a:p>
        </p:txBody>
      </p:sp>
    </p:spTree>
  </p:cSld>
  <p:clrMapOvr>
    <a:masterClrMapping/>
  </p:clrMapOvr>
  <p:transition advTm="22000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Users\Usuario\Downloads\TEXTURAS\4af0127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458" name="Picture 2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008" y="4869160"/>
            <a:ext cx="2504107" cy="792088"/>
          </a:xfrm>
          <a:prstGeom prst="rect">
            <a:avLst/>
          </a:prstGeom>
          <a:noFill/>
        </p:spPr>
      </p:pic>
      <p:pic>
        <p:nvPicPr>
          <p:cNvPr id="19459" name="Picture 3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75656" y="4869160"/>
            <a:ext cx="2648123" cy="754758"/>
          </a:xfrm>
          <a:prstGeom prst="rect">
            <a:avLst/>
          </a:prstGeom>
          <a:noFill/>
        </p:spPr>
      </p:pic>
      <p:pic>
        <p:nvPicPr>
          <p:cNvPr id="19460" name="Picture 4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717032"/>
            <a:ext cx="2216075" cy="754757"/>
          </a:xfrm>
          <a:prstGeom prst="rect">
            <a:avLst/>
          </a:prstGeom>
          <a:noFill/>
        </p:spPr>
      </p:pic>
      <p:pic>
        <p:nvPicPr>
          <p:cNvPr id="19461" name="Picture 5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717032"/>
            <a:ext cx="2504107" cy="682749"/>
          </a:xfrm>
          <a:prstGeom prst="rect">
            <a:avLst/>
          </a:prstGeom>
          <a:noFill/>
        </p:spPr>
      </p:pic>
      <p:pic>
        <p:nvPicPr>
          <p:cNvPr id="19462" name="Picture 6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1" y="3717032"/>
            <a:ext cx="2160240" cy="754757"/>
          </a:xfrm>
          <a:prstGeom prst="rect">
            <a:avLst/>
          </a:prstGeom>
          <a:noFill/>
        </p:spPr>
      </p:pic>
      <p:pic>
        <p:nvPicPr>
          <p:cNvPr id="19463" name="Picture 7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6057" y="2132856"/>
            <a:ext cx="2520280" cy="682749"/>
          </a:xfrm>
          <a:prstGeom prst="rect">
            <a:avLst/>
          </a:prstGeom>
          <a:noFill/>
        </p:spPr>
      </p:pic>
      <p:pic>
        <p:nvPicPr>
          <p:cNvPr id="19464" name="Picture 8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2060848"/>
            <a:ext cx="2576115" cy="754757"/>
          </a:xfrm>
          <a:prstGeom prst="rect">
            <a:avLst/>
          </a:prstGeom>
          <a:noFill/>
        </p:spPr>
      </p:pic>
      <p:pic>
        <p:nvPicPr>
          <p:cNvPr id="19465" name="Picture 9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84168" y="836712"/>
            <a:ext cx="2360091" cy="754757"/>
          </a:xfrm>
          <a:prstGeom prst="rect">
            <a:avLst/>
          </a:prstGeom>
          <a:noFill/>
        </p:spPr>
      </p:pic>
      <p:pic>
        <p:nvPicPr>
          <p:cNvPr id="19466" name="Picture 10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836712"/>
            <a:ext cx="2088232" cy="869151"/>
          </a:xfrm>
          <a:prstGeom prst="rect">
            <a:avLst/>
          </a:prstGeom>
          <a:noFill/>
        </p:spPr>
      </p:pic>
      <p:pic>
        <p:nvPicPr>
          <p:cNvPr id="19467" name="Picture 11" descr="C:\Users\Usuario\Downloads\tt8537336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836712"/>
            <a:ext cx="2160240" cy="867947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212.photobucket.com/albums/cc275/loknok8/atardeceres-sunsets-Rincon-puerto-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085184"/>
            <a:ext cx="83529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Hace tiempo que no he vuelto a verla, Y ya no sé qué será de Noelia, Por la noche la busco en la playa, Y en el silencio yo grito:</a:t>
            </a:r>
          </a:p>
        </p:txBody>
      </p:sp>
      <p:pic>
        <p:nvPicPr>
          <p:cNvPr id="1026" name="Picture 2" descr="C:\Users\Usuario\Documents\AWALPAPERS BONITOS\SOLO MARCOS\vkeret_173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hecker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1" descr="C:\Users\Usuario\Downloads\TEXTURAS\texturas gifs\0be82a1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1506" name="Picture 2" descr="C:\Users\Usuario\Downloads\tt8537328fltt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61048"/>
            <a:ext cx="9144000" cy="2996952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check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1" descr="C:\Users\Usuario\Downloads\TEXTURAS\texturas gifs\kh3ykp9i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23928" y="764704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chemeClr val="bg1"/>
                </a:solidFill>
              </a:rPr>
              <a:t>NOELIA</a:t>
            </a:r>
            <a:endParaRPr lang="es-ES" sz="3600" b="1" dirty="0">
              <a:solidFill>
                <a:schemeClr val="bg1"/>
              </a:solidFill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923928" y="206084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</a:rPr>
              <a:t>NOELIA</a:t>
            </a:r>
            <a:endParaRPr lang="es-ES" sz="3600" b="1" dirty="0">
              <a:solidFill>
                <a:srgbClr val="FF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3995936" y="342900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B0F0"/>
                </a:solidFill>
              </a:rPr>
              <a:t>NOELIA</a:t>
            </a:r>
            <a:endParaRPr lang="es-ES" sz="3600" b="1" dirty="0">
              <a:solidFill>
                <a:srgbClr val="00B0F0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3995936" y="450912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99FF66"/>
                </a:solidFill>
              </a:rPr>
              <a:t>NOELIA</a:t>
            </a:r>
            <a:endParaRPr lang="es-ES" sz="3600" b="1" dirty="0">
              <a:solidFill>
                <a:srgbClr val="99FF66"/>
              </a:solidFill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995936" y="566124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3366FF"/>
                </a:solidFill>
              </a:rPr>
              <a:t>NOELIA</a:t>
            </a:r>
            <a:endParaRPr lang="es-ES" sz="3600" b="1" dirty="0">
              <a:solidFill>
                <a:srgbClr val="3366FF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804248" y="5733256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99"/>
                </a:solidFill>
              </a:rPr>
              <a:t>NOELIA</a:t>
            </a:r>
            <a:endParaRPr lang="es-ES" sz="3600" b="1" dirty="0">
              <a:solidFill>
                <a:srgbClr val="FFFF99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876256" y="4509120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66"/>
                </a:solidFill>
              </a:rPr>
              <a:t>NOELIA</a:t>
            </a:r>
            <a:endParaRPr lang="es-ES" sz="3600" b="1" dirty="0">
              <a:solidFill>
                <a:srgbClr val="FF0066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876256" y="3356992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7030A0"/>
                </a:solidFill>
              </a:rPr>
              <a:t>NOELIA</a:t>
            </a:r>
            <a:endParaRPr lang="es-ES" sz="3600" b="1" dirty="0">
              <a:solidFill>
                <a:srgbClr val="7030A0"/>
              </a:solidFill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876256" y="206084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92D050"/>
                </a:solidFill>
              </a:rPr>
              <a:t>NOELIA</a:t>
            </a:r>
            <a:endParaRPr lang="es-ES" sz="3600" b="1" dirty="0">
              <a:solidFill>
                <a:srgbClr val="92D050"/>
              </a:solidFill>
            </a:endParaRPr>
          </a:p>
        </p:txBody>
      </p:sp>
      <p:sp>
        <p:nvSpPr>
          <p:cNvPr id="12" name="11 CuadroTexto"/>
          <p:cNvSpPr txBox="1"/>
          <p:nvPr/>
        </p:nvSpPr>
        <p:spPr>
          <a:xfrm>
            <a:off x="6876256" y="692696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</a:rPr>
              <a:t>NOELIA</a:t>
            </a:r>
            <a:endParaRPr lang="es-ES" sz="3600" b="1" dirty="0">
              <a:solidFill>
                <a:srgbClr val="FFFF00"/>
              </a:solidFill>
            </a:endParaRPr>
          </a:p>
        </p:txBody>
      </p:sp>
      <p:sp>
        <p:nvSpPr>
          <p:cNvPr id="23" name="22 CuadroTexto"/>
          <p:cNvSpPr txBox="1"/>
          <p:nvPr/>
        </p:nvSpPr>
        <p:spPr>
          <a:xfrm>
            <a:off x="2051720" y="5373216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99FF66"/>
                </a:solidFill>
              </a:rPr>
              <a:t>NOELIA</a:t>
            </a:r>
            <a:endParaRPr lang="es-ES" sz="3600" b="1" dirty="0">
              <a:solidFill>
                <a:srgbClr val="99FF66"/>
              </a:solidFill>
            </a:endParaRPr>
          </a:p>
        </p:txBody>
      </p:sp>
      <p:sp>
        <p:nvSpPr>
          <p:cNvPr id="24" name="23 CuadroTexto"/>
          <p:cNvSpPr txBox="1"/>
          <p:nvPr/>
        </p:nvSpPr>
        <p:spPr>
          <a:xfrm>
            <a:off x="251520" y="5373216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0000"/>
                </a:solidFill>
              </a:rPr>
              <a:t>NOELIA</a:t>
            </a:r>
            <a:endParaRPr lang="es-ES" sz="3600" b="1" dirty="0">
              <a:solidFill>
                <a:srgbClr val="FF0000"/>
              </a:solidFill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251520" y="602128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7030A0"/>
                </a:solidFill>
              </a:rPr>
              <a:t>NOELIA</a:t>
            </a:r>
            <a:endParaRPr lang="es-ES" sz="3600" b="1" dirty="0">
              <a:solidFill>
                <a:srgbClr val="7030A0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2051720" y="6021288"/>
            <a:ext cx="16561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FFFF00"/>
                </a:solidFill>
              </a:rPr>
              <a:t>NOELIA</a:t>
            </a:r>
            <a:endParaRPr lang="es-E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24000">
    <p:check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Usuario\Downloads\JPEG\2008120216074996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95536" y="5949280"/>
            <a:ext cx="83529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</a:rPr>
              <a:t>No sé qué hará, ni si vendrá. Más yo la espero</a:t>
            </a:r>
          </a:p>
        </p:txBody>
      </p:sp>
      <p:pic>
        <p:nvPicPr>
          <p:cNvPr id="2050" name="Picture 2" descr="C:\Users\Usuario\Documents\AWALPAPERS BONITOS\SOLO MARCOS\vkeret_175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hecker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165</TotalTime>
  <Words>258</Words>
  <Application>Microsoft Office PowerPoint</Application>
  <PresentationFormat>Presentación en pantalla 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2012-05-11T16:01:22Z</dcterms:created>
  <dcterms:modified xsi:type="dcterms:W3CDTF">2012-11-13T23:05:22Z</dcterms:modified>
</cp:coreProperties>
</file>