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notesMasterIdLst>
    <p:notesMasterId r:id="rId18"/>
  </p:notesMasterIdLst>
  <p:sldIdLst>
    <p:sldId id="274" r:id="rId2"/>
    <p:sldId id="275" r:id="rId3"/>
    <p:sldId id="257" r:id="rId4"/>
    <p:sldId id="258" r:id="rId5"/>
    <p:sldId id="262" r:id="rId6"/>
    <p:sldId id="261" r:id="rId7"/>
    <p:sldId id="259" r:id="rId8"/>
    <p:sldId id="263" r:id="rId9"/>
    <p:sldId id="266" r:id="rId10"/>
    <p:sldId id="269" r:id="rId11"/>
    <p:sldId id="270" r:id="rId12"/>
    <p:sldId id="271" r:id="rId13"/>
    <p:sldId id="267" r:id="rId14"/>
    <p:sldId id="268" r:id="rId15"/>
    <p:sldId id="272" r:id="rId16"/>
    <p:sldId id="273" r:id="rId17"/>
  </p:sldIdLst>
  <p:sldSz cx="12192000" cy="6858000"/>
  <p:notesSz cx="6858000" cy="9144000"/>
  <p:embeddedFontLst>
    <p:embeddedFont>
      <p:font typeface="Calibri Light" panose="020F0302020204030204" pitchFamily="34" charset="0"/>
      <p:regular r:id="rId19"/>
      <p: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Alex Brush" panose="02000400000000000000" pitchFamily="2" charset="0"/>
      <p:regular r:id="rId25"/>
    </p:embeddedFont>
    <p:embeddedFont>
      <p:font typeface="Andalus" panose="02020603050405020304" pitchFamily="18" charset="-78"/>
      <p:regular r:id="rId26"/>
    </p:embeddedFont>
    <p:embeddedFont>
      <p:font typeface="Kristen ITC" panose="03050502040202030202" pitchFamily="66" charset="0"/>
      <p:regular r:id="rId27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61kpUmPeW9L/R/iC9o1g==" hashData="qYr9ZKDTxBVPPCWTK9Vdojufg0Zascqmo8qeQgtcyneJwtztWgaLwD5Yzwe6qkdID5tShJopea/2EaJeiOKp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30" autoAdjust="0"/>
  </p:normalViewPr>
  <p:slideViewPr>
    <p:cSldViewPr snapToGrid="0" showGuides="1">
      <p:cViewPr varScale="1">
        <p:scale>
          <a:sx n="81" d="100"/>
          <a:sy n="81" d="100"/>
        </p:scale>
        <p:origin x="294" y="-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6701C-0B6C-42DE-ABF4-605BBE6C7D6A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EF184F-C281-42D2-95DE-8FBC3BC1102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11678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EF184F-C281-42D2-95DE-8FBC3BC1102D}" type="slidenum">
              <a:rPr lang="es-MX" smtClean="0"/>
              <a:t>3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58405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58430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31989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80554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34753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3478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85608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5862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8319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24925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03772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9595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749AD-726F-4386-A4DB-16F362E5503B}" type="datetimeFigureOut">
              <a:rPr lang="es-MX" smtClean="0"/>
              <a:t>20/07/2016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66082-AA77-4F9D-8300-724348FC5855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26534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jpg"/><Relationship Id="rId7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13.jp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4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7502"/>
            <a:ext cx="12192000" cy="694838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501"/>
            <a:ext cx="12192000" cy="8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9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371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106241" y="2967335"/>
            <a:ext cx="5979522" cy="9233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scene3d>
            <a:camera prst="perspectiveHeroicExtremeRightFacing"/>
            <a:lightRig rig="threePt" dir="t"/>
          </a:scene3d>
          <a:sp3d>
            <a:bevelB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Noches de bohemia</a:t>
            </a:r>
            <a:endParaRPr lang="es-E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979" y="228684"/>
            <a:ext cx="1913225" cy="168007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5509"/>
            <a:ext cx="12205727" cy="752440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4681"/>
            <a:ext cx="12205727" cy="8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03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4731">
        <p15:prstTrans prst="curtains"/>
        <p:sndAc>
          <p:stSnd loop="1">
            <p:snd r:embed="rId2" name="Noches de bohemia-.wav"/>
          </p:stSnd>
        </p:sndAc>
      </p:transition>
    </mc:Choice>
    <mc:Fallback xmlns="">
      <p:transition spd="slow" advClick="0" advTm="14731">
        <p:fade/>
        <p:sndAc>
          <p:stSnd loop="1">
            <p:snd r:embed="rId8" name="Noches de bohemia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13" y="-123986"/>
            <a:ext cx="7381105" cy="785764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ctángulo 4"/>
          <p:cNvSpPr/>
          <p:nvPr/>
        </p:nvSpPr>
        <p:spPr>
          <a:xfrm>
            <a:off x="-91440" y="-123986"/>
            <a:ext cx="12367260" cy="6981986"/>
          </a:xfrm>
          <a:prstGeom prst="rect">
            <a:avLst/>
          </a:prstGeom>
          <a:blipFill dpi="0" rotWithShape="1">
            <a:blip r:embed="rId4">
              <a:alphaModFix amt="83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54" y="6239052"/>
            <a:ext cx="875968" cy="618948"/>
          </a:xfrm>
          <a:prstGeom prst="rect">
            <a:avLst/>
          </a:prstGeom>
          <a:noFill/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84" y="1954877"/>
            <a:ext cx="2915715" cy="4757980"/>
          </a:xfrm>
          <a:prstGeom prst="rect">
            <a:avLst/>
          </a:prstGeom>
          <a:noFill/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333" y="2516652"/>
            <a:ext cx="2987963" cy="44885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-674572"/>
            <a:ext cx="6189865" cy="3507590"/>
          </a:xfrm>
          <a:prstGeom prst="rect">
            <a:avLst/>
          </a:prstGeom>
          <a:effectLst>
            <a:glow>
              <a:schemeClr val="accent1">
                <a:alpha val="62000"/>
              </a:schemeClr>
            </a:glow>
            <a:softEdge rad="63500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6962">
            <a:off x="2423761" y="3617164"/>
            <a:ext cx="6189865" cy="35075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6082">
            <a:off x="8256777" y="24341"/>
            <a:ext cx="4271098" cy="24202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40" y="-125127"/>
            <a:ext cx="12367260" cy="735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74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204"/>
    </mc:Choice>
    <mc:Fallback xmlns="">
      <p:transition spd="slow" advClick="0" advTm="12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44444E-6 L 0.06705 -0.04004 C 0.08099 -0.04907 0.10195 -0.05393 0.12395 -0.05393 C 0.14895 -0.05393 0.16901 -0.04907 0.18294 -0.04004 L 0.25 -4.44444E-6 " pathEditMode="relative" rAng="0" ptsTypes="AAAAA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270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6096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Rectángulo 16"/>
          <p:cNvSpPr/>
          <p:nvPr/>
        </p:nvSpPr>
        <p:spPr>
          <a:xfrm>
            <a:off x="-105044" y="-239117"/>
            <a:ext cx="12402088" cy="7097117"/>
          </a:xfrm>
          <a:prstGeom prst="rect">
            <a:avLst/>
          </a:prstGeom>
          <a:blipFill dpi="0" rotWithShape="1">
            <a:blip r:embed="rId3">
              <a:alphaModFix amt="7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4064" y="-239117"/>
            <a:ext cx="8094687" cy="70062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044" y="-248045"/>
            <a:ext cx="12388484" cy="735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00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568"/>
    </mc:Choice>
    <mc:Fallback xmlns="">
      <p:transition spd="slow" advClick="0" advTm="12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737719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-139485" y="-123986"/>
            <a:ext cx="12470971" cy="6981986"/>
          </a:xfrm>
          <a:prstGeom prst="rect">
            <a:avLst/>
          </a:prstGeom>
          <a:blipFill dpi="0" rotWithShape="1">
            <a:blip r:embed="rId3">
              <a:alphaModFix amt="94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2243" y="2568843"/>
            <a:ext cx="5379243" cy="441314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-233200"/>
            <a:ext cx="12422926" cy="735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518"/>
    </mc:Choice>
    <mc:Fallback xmlns="">
      <p:transition spd="slow" advClick="0" advTm="8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91440"/>
            <a:ext cx="12192000" cy="694944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4" y="0"/>
            <a:ext cx="5734135" cy="767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4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290"/>
    </mc:Choice>
    <mc:Fallback xmlns="">
      <p:transition spd="slow" advClick="0" advTm="7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1" cy="690430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-108488" y="-114300"/>
            <a:ext cx="12395738" cy="7088537"/>
          </a:xfrm>
          <a:prstGeom prst="rect">
            <a:avLst/>
          </a:prstGeom>
          <a:blipFill dpi="0" rotWithShape="1">
            <a:blip r:embed="rId3">
              <a:alphaModFix amt="90000"/>
            </a:blip>
            <a:srcRect/>
            <a:stretch>
              <a:fillRect t="-3428" b="-3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86" y="2425870"/>
            <a:ext cx="3542084" cy="497134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087" y="1347787"/>
            <a:ext cx="3171825" cy="41624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269" y="417273"/>
            <a:ext cx="5004484" cy="439461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-233200"/>
            <a:ext cx="12367260" cy="735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57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908"/>
    </mc:Choice>
    <mc:Fallback xmlns="">
      <p:transition spd="slow" advClick="0" advTm="9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3.7037E-7 L -0.02539 0.0882 L -0.05586 0.16945 L 0.04206 0.18774 " pathEditMode="relative" ptsTypes="AAAA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420" y="646746"/>
            <a:ext cx="6771421" cy="62112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75" y="516382"/>
            <a:ext cx="4692786" cy="65863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823" y="-1434467"/>
            <a:ext cx="3171825" cy="416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8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crush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4.07407E-6 L -0.3875 -0.0039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75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792"/>
            <a:ext cx="12192001" cy="7182792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17758" y="300823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65514" y="74514"/>
            <a:ext cx="588013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s-MX" sz="2400" dirty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Te  llame  entre  las  olas  entre  el  viento  entre  los  ecos  </a:t>
            </a:r>
          </a:p>
          <a:p>
            <a:r>
              <a:rPr lang="es-MX" sz="2400" dirty="0" smtClean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devolvían  </a:t>
            </a:r>
            <a:r>
              <a:rPr lang="es-MX" sz="2400" dirty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mi  voz haciendo más  hondos todos los </a:t>
            </a:r>
            <a:r>
              <a:rPr lang="es-MX" sz="2400" dirty="0" smtClean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 </a:t>
            </a:r>
            <a:r>
              <a:rPr lang="es-MX" sz="2400" dirty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huecos</a:t>
            </a:r>
          </a:p>
          <a:p>
            <a:r>
              <a:rPr lang="es-MX" sz="2400" dirty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y  supe entonces que  pocas cosas son  para  </a:t>
            </a:r>
            <a:r>
              <a:rPr lang="es-MX" sz="2400" dirty="0" smtClean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siempre…</a:t>
            </a:r>
            <a:endParaRPr lang="es-MX" sz="2400" dirty="0">
              <a:solidFill>
                <a:schemeClr val="bg1"/>
              </a:solidFill>
              <a:latin typeface="Alex Brush" panose="02000400000000000000" pitchFamily="2" charset="0"/>
              <a:cs typeface="Andalus" panose="02020603050405020304" pitchFamily="18" charset="-78"/>
            </a:endParaRPr>
          </a:p>
          <a:p>
            <a:r>
              <a:rPr lang="es-MX" sz="2400" dirty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L</a:t>
            </a:r>
            <a:r>
              <a:rPr lang="es-MX" sz="2400" dirty="0" smtClean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as </a:t>
            </a:r>
            <a:r>
              <a:rPr lang="es-MX" sz="2400" dirty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lágrimas terminaron, mis ojos quedaron </a:t>
            </a:r>
            <a:r>
              <a:rPr lang="es-MX" sz="2400" dirty="0" smtClean="0">
                <a:solidFill>
                  <a:schemeClr val="bg1"/>
                </a:solidFill>
                <a:latin typeface="Alex Brush" panose="02000400000000000000" pitchFamily="2" charset="0"/>
                <a:cs typeface="Andalus" panose="02020603050405020304" pitchFamily="18" charset="-78"/>
              </a:rPr>
              <a:t>secos.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6217" y="217468"/>
            <a:ext cx="1326051" cy="266124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364" y="-145209"/>
            <a:ext cx="1892878" cy="157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85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633">
        <p15:prstTrans prst="pageCurlDouble"/>
      </p:transition>
    </mc:Choice>
    <mc:Fallback xmlns="">
      <p:transition spd="slow" advClick="0" advTm="106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7037E-6 L 4.16667E-7 -3.7037E-6 C -0.00026 0.00232 -0.00104 0.01899 -0.00195 0.02338 C -0.00234 0.02524 -0.00325 0.02662 -0.00377 0.02848 C -0.00429 0.02986 -0.00442 0.03172 -0.00468 0.03334 C -0.00534 0.03565 -0.00612 0.03774 -0.00664 0.04005 C -0.00703 0.04167 -0.00703 0.04352 -0.00755 0.04514 C -0.00833 0.04699 -0.00937 0.04838 -0.01041 0.05 C -0.01067 0.05162 -0.0108 0.05348 -0.01133 0.0551 C -0.01315 0.06088 -0.0151 0.06574 -0.01784 0.07014 C -0.01875 0.0713 -0.01979 0.07199 -0.0207 0.07338 C -0.02174 0.07477 -0.02239 0.07686 -0.02343 0.07848 C -0.02526 0.08079 -0.02721 0.08287 -0.02916 0.08496 C -0.03008 0.08611 -0.03086 0.08774 -0.0319 0.08843 C -0.03281 0.08889 -0.03385 0.08936 -0.03476 0.09005 C -0.04362 0.09792 -0.02864 0.0882 -0.04323 0.09676 L -0.04596 0.09838 C -0.04687 0.09885 -0.04791 0.09931 -0.04883 0.1 C -0.05 0.10116 -0.0513 0.10255 -0.0526 0.10348 C -0.05442 0.10463 -0.0582 0.10672 -0.0582 0.10672 C -0.06601 0.10625 -0.07383 0.10602 -0.08164 0.1051 C -0.08294 0.10486 -0.08411 0.10394 -0.08541 0.10348 C -0.09479 0.09838 -0.0875 0.10232 -0.09479 0.09676 C -0.1 0.0926 -0.09492 0.09769 -0.1013 0.09329 C -0.11106 0.08681 -0.09922 0.0926 -0.10885 0.08843 C -0.10976 0.08727 -0.11054 0.08565 -0.11159 0.08496 C -0.1164 0.08195 -0.11575 0.08496 -0.12005 0.08172 C -0.12265 0.07986 -0.12487 0.07662 -0.1276 0.075 L -0.1332 0.07176 C -0.13411 0.07107 -0.13515 0.07107 -0.13593 0.07014 C -0.13698 0.06899 -0.13776 0.0676 -0.1388 0.06667 C -0.13971 0.06598 -0.14075 0.06574 -0.14166 0.06505 C -0.14284 0.06412 -0.14401 0.0625 -0.14531 0.06181 C -0.14778 0.06019 -0.15286 0.05834 -0.15286 0.05834 C -0.15729 0.05301 -0.15455 0.05556 -0.16133 0.05162 C -0.16224 0.05116 -0.16328 0.05093 -0.16406 0.05 C -0.1651 0.04885 -0.16588 0.04746 -0.16692 0.04676 C -0.1681 0.04584 -0.1694 0.04561 -0.1707 0.04514 C -0.17161 0.04445 -0.17252 0.04375 -0.17343 0.04329 C -0.17474 0.04283 -0.17604 0.0426 -0.17721 0.04167 C -0.17851 0.04074 -0.17968 0.03936 -0.18099 0.03843 C -0.18281 0.03704 -0.18476 0.03611 -0.18659 0.03496 C -0.1875 0.03449 -0.18854 0.03426 -0.18945 0.03334 C -0.19036 0.03218 -0.19114 0.03079 -0.19218 0.0301 C -0.19336 0.02917 -0.19479 0.02894 -0.19596 0.02848 C -0.19687 0.02778 -0.19778 0.02709 -0.19883 0.02662 C -0.20065 0.02593 -0.2026 0.0257 -0.20442 0.025 C -0.20573 0.02454 -0.2069 0.02385 -0.2082 0.02338 C -0.21406 0.02385 -0.22005 0.02408 -0.22604 0.025 C -0.22916 0.02547 -0.22877 0.02778 -0.23164 0.0301 C -0.23554 0.03311 -0.23997 0.03311 -0.24284 0.04005 C -0.24622 0.04815 -0.24414 0.04584 -0.24843 0.04838 C -0.25521 0.06621 -0.24479 0.03912 -0.25312 0.05834 C -0.25455 0.06158 -0.25573 0.06505 -0.2569 0.06829 L -0.25885 0.07338 C -0.25937 0.075 -0.26015 0.07662 -0.26067 0.07848 C -0.26133 0.08056 -0.26185 0.08287 -0.2625 0.08496 C -0.26367 0.08843 -0.2651 0.09167 -0.26627 0.09514 C -0.26692 0.09676 -0.26771 0.09815 -0.26823 0.1 C -0.26875 0.10278 -0.26927 0.10579 -0.27005 0.10834 C -0.27083 0.11088 -0.27396 0.11829 -0.27474 0.12014 C -0.27799 0.12824 -0.275 0.12223 -0.27942 0.1301 C -0.28099 0.1382 -0.27929 0.13264 -0.2832 0.13843 C -0.28424 0.13982 -0.28476 0.14213 -0.28593 0.14329 C -0.28711 0.14445 -0.28854 0.14422 -0.28971 0.14514 C -0.29505 0.14861 -0.29166 0.14792 -0.29635 0.15 C -0.29778 0.1507 -0.29948 0.15093 -0.30104 0.15162 C -0.30195 0.15209 -0.30286 0.15324 -0.30377 0.15348 C -0.30716 0.15417 -0.31067 0.1544 -0.31406 0.1551 C -0.33216 0.16574 -0.31771 0.15857 -0.35911 0.15672 L -0.36562 0.1551 C -0.36849 0.1544 -0.37135 0.15417 -0.37409 0.15348 C -0.37513 0.15301 -0.37591 0.15209 -0.37695 0.15162 C -0.37851 0.15093 -0.38008 0.1507 -0.38164 0.15 C -0.38281 0.14954 -0.38411 0.14885 -0.38528 0.14838 C -0.40039 0.14236 -0.37708 0.15209 -0.39661 0.14514 C -0.39909 0.14422 -0.40156 0.14283 -0.40403 0.14167 C -0.40534 0.14121 -0.40651 0.14051 -0.40781 0.14005 C -0.41888 0.13681 -0.40885 0.14005 -0.41718 0.13681 C -0.41875 0.13611 -0.42031 0.13565 -0.42187 0.13496 C -0.42291 0.13473 -0.42369 0.1338 -0.42474 0.13334 C -0.42721 0.13264 -0.42968 0.13218 -0.43216 0.13172 C -0.43489 0.1301 -0.4358 0.1294 -0.4388 0.12848 C -0.44062 0.12778 -0.44258 0.12732 -0.4444 0.12662 C -0.44687 0.1257 -0.44948 0.12477 -0.45195 0.12338 C -0.45286 0.12292 -0.45377 0.12223 -0.45468 0.12176 C -0.45625 0.12107 -0.4638 0.11852 -0.46497 0.11829 C -0.47096 0.1176 -0.47695 0.11736 -0.48281 0.11667 L -0.48841 0.11343 C -0.48945 0.11274 -0.49049 0.11274 -0.49127 0.11181 C -0.49791 0.10371 -0.49466 0.10602 -0.50065 0.10348 C -0.5013 0.10162 -0.50169 0.09954 -0.50247 0.09838 C -0.50625 0.09306 -0.51028 0.08936 -0.51471 0.08681 C -0.51588 0.08588 -0.51718 0.08565 -0.51849 0.08496 C -0.5289 0.07894 -0.51731 0.08496 -0.52786 0.07662 C -0.52903 0.0757 -0.53034 0.0757 -0.53164 0.075 C -0.53802 0.07176 -0.52981 0.07477 -0.53997 0.07176 C -0.54765 0.06366 -0.54297 0.06783 -0.55403 0.05996 C -0.5556 0.05903 -0.55716 0.05741 -0.55872 0.05672 C -0.56093 0.05556 -0.56315 0.05463 -0.56536 0.05348 C -0.57226 0.04885 -0.56575 0.05024 -0.57474 0.04676 L -0.5832 0.04329 C -0.58437 0.04283 -0.58567 0.04213 -0.58685 0.04167 C -0.6 0.03774 -0.58971 0.04213 -0.59817 0.03843 L -0.6638 0.04005 C -0.66718 0.04028 -0.66888 0.04375 -0.67213 0.04514 C -0.675 0.04607 -0.67786 0.04607 -0.6806 0.04676 C -0.69231 0.05186 -0.67773 0.04514 -0.68724 0.05 C -0.68841 0.0507 -0.68971 0.05093 -0.69088 0.05162 C -0.69258 0.05255 -0.69401 0.05394 -0.69557 0.0551 C -0.69948 0.05764 -0.69804 0.05579 -0.70221 0.05996 C -0.70364 0.06158 -0.70781 0.0669 -0.70872 0.06829 C -0.70976 0.06991 -0.71054 0.07176 -0.71159 0.07338 C -0.71562 0.0794 -0.71302 0.07454 -0.71718 0.07848 C -0.72369 0.08403 -0.71601 0.07986 -0.72369 0.08334 C -0.72591 0.08334 -0.74765 0.08403 -0.75651 0.0801 C -0.75846 0.07917 -0.76054 0.07871 -0.76224 0.07662 C -0.76315 0.0757 -0.76393 0.07431 -0.76497 0.07338 C -0.76823 0.07061 -0.76836 0.07292 -0.77161 0.06829 C -0.78073 0.05533 -0.77461 0.06297 -0.77903 0.05348 C -0.77994 0.05162 -0.78099 0.05024 -0.7819 0.04838 C -0.78255 0.04676 -0.78307 0.04491 -0.78372 0.04329 C -0.78463 0.04144 -0.78567 0.04028 -0.78659 0.03843 C -0.78893 0.03334 -0.78841 0.03241 -0.79036 0.02662 L -0.79596 0.01158 C -0.79661 0.00996 -0.79739 0.00857 -0.79778 0.00672 C -0.79817 0.0051 -0.79817 0.00324 -0.79869 0.00162 C -0.79948 -0.00023 -0.80065 -0.00139 -0.80156 -0.00324 C -0.80234 -0.00486 -0.8026 -0.00694 -0.80338 -0.00833 C -0.80429 -0.00972 -0.80534 -0.01041 -0.80625 -0.01157 C -0.80755 -0.01319 -0.80859 -0.01527 -0.81002 -0.01666 C -0.8108 -0.01759 -0.81198 -0.01759 -0.81276 -0.01828 C -0.81627 -0.02129 -0.81523 -0.02268 -0.8194 -0.025 C -0.82122 -0.02592 -0.82317 -0.02592 -0.825 -0.02662 C -0.8263 -0.02708 -0.82747 -0.02754 -0.82877 -0.02824 C -0.8306 -0.02939 -0.83242 -0.03078 -0.83437 -0.03171 C -0.83672 -0.03287 -0.84258 -0.03426 -0.84466 -0.03495 C -0.85455 -0.03819 -0.84336 -0.03518 -0.85586 -0.03842 C -0.86588 -0.04537 -0.85429 -0.03819 -0.86992 -0.04328 C -0.87174 -0.04398 -0.87356 -0.0456 -0.87552 -0.04676 C -0.87643 -0.04722 -0.87734 -0.04814 -0.87825 -0.04838 C -0.88138 -0.04884 -0.8845 -0.0493 -0.88763 -0.05 C -0.89205 -0.05092 -0.89362 -0.05231 -0.89804 -0.05509 L -0.89804 -0.05509 C -0.91458 -0.05995 -0.89388 -0.0537 -0.90833 -0.05833 C -0.91015 -0.05902 -0.91211 -0.05926 -0.91393 -0.05995 C -0.91823 -0.0618 -0.91536 -0.06203 -0.92044 -0.06342 C -0.92396 -0.06412 -0.92734 -0.06435 -0.93086 -0.06504 C -0.93333 -0.06666 -0.93567 -0.06875 -0.93828 -0.0699 C -0.94375 -0.07268 -0.94218 -0.07129 -0.94961 -0.07338 C -0.95117 -0.07384 -0.9526 -0.07453 -0.95429 -0.075 C -0.95638 -0.07569 -0.95859 -0.07615 -0.9608 -0.07662 C -0.96784 -0.08287 -0.96146 -0.07824 -0.97304 -0.08171 C -0.97396 -0.08194 -0.97487 -0.0831 -0.97578 -0.08333 C -0.98281 -0.08564 -0.98437 -0.08495 -0.99179 -0.08495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3920"/>
            <a:ext cx="12192000" cy="88087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560" y="0"/>
            <a:ext cx="2804160" cy="142928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2073863"/>
            <a:ext cx="2560320" cy="4715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542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8014">
        <p15:prstTrans prst="fracture"/>
      </p:transition>
    </mc:Choice>
    <mc:Fallback xmlns="">
      <p:transition spd="slow" advClick="0" advTm="80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28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092" y="1127760"/>
            <a:ext cx="5218347" cy="521834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579" y="440133"/>
            <a:ext cx="5004484" cy="439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49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291">
        <p15:prstTrans prst="wind"/>
      </p:transition>
    </mc:Choice>
    <mc:Fallback xmlns="">
      <p:transition spd="slow" advClick="0" advTm="5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693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860" y="-206944"/>
            <a:ext cx="5029200" cy="688206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638" y="4288536"/>
            <a:ext cx="6309362" cy="256946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80" y="285750"/>
            <a:ext cx="5081158" cy="35543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4793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7185">
        <p15:prstTrans prst="pageCurlDouble"/>
      </p:transition>
    </mc:Choice>
    <mc:Fallback xmlns="">
      <p:transition spd="slow" advClick="0" advTm="71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-149902" y="-67456"/>
            <a:ext cx="12341902" cy="6992911"/>
          </a:xfrm>
          <a:prstGeom prst="rect">
            <a:avLst/>
          </a:prstGeom>
          <a:blipFill dpi="0" rotWithShape="1">
            <a:blip r:embed="rId3">
              <a:alphaModFix amt="69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951" y="-67456"/>
            <a:ext cx="12341901" cy="736017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367260"/>
            <a:ext cx="4632960" cy="582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844">
        <p14:vortex dir="r"/>
      </p:transition>
    </mc:Choice>
    <mc:Fallback xmlns="">
      <p:transition spd="slow" advClick="0" advTm="128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9731" y="0"/>
            <a:ext cx="12631731" cy="710184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9731" y="0"/>
            <a:ext cx="12631731" cy="710184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61119" y="120093"/>
            <a:ext cx="5595419" cy="439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8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3000">
        <p:fade/>
      </p:transition>
    </mc:Choice>
    <mc:Fallback xmlns="">
      <p:transition spd="med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6096000" y="1056305"/>
            <a:ext cx="559884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Navajita </a:t>
            </a:r>
            <a:r>
              <a:rPr lang="es-ES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P</a:t>
            </a:r>
            <a:r>
              <a:rPr lang="es-ES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lateá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Imágenes de la red</a:t>
            </a:r>
          </a:p>
          <a:p>
            <a:pPr algn="ctr"/>
            <a:r>
              <a:rPr lang="es-ES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Sin lucro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Creación PPSX 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Yuls.</a:t>
            </a:r>
            <a:endParaRPr lang="es-ES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988" y="1419446"/>
            <a:ext cx="3608396" cy="543855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630" y="0"/>
            <a:ext cx="12367260" cy="735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6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altLang="es-MX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MX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s-MX" sz="4800" dirty="0">
                <a:latin typeface="Kristen ITC" panose="03050502040202030202" pitchFamily="66" charset="0"/>
              </a:rPr>
              <a:t> </a:t>
            </a:r>
            <a:br>
              <a:rPr lang="es-ES" altLang="es-MX" sz="4800" dirty="0">
                <a:latin typeface="Kristen ITC" panose="03050502040202030202" pitchFamily="66" charset="0"/>
              </a:rPr>
            </a:br>
            <a:r>
              <a:rPr lang="es-ES" altLang="es-MX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 dirty="0">
                <a:latin typeface="Kristen ITC" panose="03050502040202030202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MX" b="1" dirty="0">
                <a:latin typeface="Kristen ITC" panose="03050502040202030202" pitchFamily="66" charset="0"/>
              </a:rPr>
              <a:t>Además puedes recibir </a:t>
            </a:r>
            <a:r>
              <a:rPr lang="es-ES_tradnl" altLang="es-MX" b="1" dirty="0" err="1">
                <a:latin typeface="Kristen ITC" panose="03050502040202030202" pitchFamily="66" charset="0"/>
              </a:rPr>
              <a:t>powerpoints</a:t>
            </a:r>
            <a:r>
              <a:rPr lang="es-ES_tradnl" altLang="es-MX" b="1" dirty="0"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altLang="es-MX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MX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71</Words>
  <Application>Microsoft Office PowerPoint</Application>
  <PresentationFormat>Panorámica</PresentationFormat>
  <Paragraphs>13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Calibri Light</vt:lpstr>
      <vt:lpstr>Calibri</vt:lpstr>
      <vt:lpstr>Alex Brush</vt:lpstr>
      <vt:lpstr>Andalus</vt:lpstr>
      <vt:lpstr>Arial</vt:lpstr>
      <vt:lpstr>Kristen ITC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122</cp:revision>
  <dcterms:created xsi:type="dcterms:W3CDTF">2016-01-29T23:17:26Z</dcterms:created>
  <dcterms:modified xsi:type="dcterms:W3CDTF">2016-07-21T03:10:22Z</dcterms:modified>
</cp:coreProperties>
</file>