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74" r:id="rId5"/>
    <p:sldId id="273" r:id="rId6"/>
    <p:sldId id="272" r:id="rId7"/>
    <p:sldId id="271" r:id="rId8"/>
    <p:sldId id="270" r:id="rId9"/>
    <p:sldId id="275" r:id="rId10"/>
    <p:sldId id="269" r:id="rId11"/>
    <p:sldId id="268" r:id="rId12"/>
    <p:sldId id="267" r:id="rId13"/>
    <p:sldId id="266" r:id="rId14"/>
    <p:sldId id="276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109B5-91CB-46EE-A618-6F844F006E87}" type="datetimeFigureOut">
              <a:rPr lang="es-ES" smtClean="0"/>
              <a:pPr/>
              <a:t>24/10/2012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097D0-A146-44FE-AD73-EC3111AA0B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109B5-91CB-46EE-A618-6F844F006E87}" type="datetimeFigureOut">
              <a:rPr lang="es-ES" smtClean="0"/>
              <a:pPr/>
              <a:t>24/10/2012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097D0-A146-44FE-AD73-EC3111AA0B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109B5-91CB-46EE-A618-6F844F006E87}" type="datetimeFigureOut">
              <a:rPr lang="es-ES" smtClean="0"/>
              <a:pPr/>
              <a:t>24/10/2012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097D0-A146-44FE-AD73-EC3111AA0B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109B5-91CB-46EE-A618-6F844F006E87}" type="datetimeFigureOut">
              <a:rPr lang="es-ES" smtClean="0"/>
              <a:pPr/>
              <a:t>24/10/2012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097D0-A146-44FE-AD73-EC3111AA0B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109B5-91CB-46EE-A618-6F844F006E87}" type="datetimeFigureOut">
              <a:rPr lang="es-ES" smtClean="0"/>
              <a:pPr/>
              <a:t>24/10/2012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097D0-A146-44FE-AD73-EC3111AA0B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109B5-91CB-46EE-A618-6F844F006E87}" type="datetimeFigureOut">
              <a:rPr lang="es-ES" smtClean="0"/>
              <a:pPr/>
              <a:t>24/10/2012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097D0-A146-44FE-AD73-EC3111AA0B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109B5-91CB-46EE-A618-6F844F006E87}" type="datetimeFigureOut">
              <a:rPr lang="es-ES" smtClean="0"/>
              <a:pPr/>
              <a:t>24/10/2012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097D0-A146-44FE-AD73-EC3111AA0B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109B5-91CB-46EE-A618-6F844F006E87}" type="datetimeFigureOut">
              <a:rPr lang="es-ES" smtClean="0"/>
              <a:pPr/>
              <a:t>24/10/2012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097D0-A146-44FE-AD73-EC3111AA0B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109B5-91CB-46EE-A618-6F844F006E87}" type="datetimeFigureOut">
              <a:rPr lang="es-ES" smtClean="0"/>
              <a:pPr/>
              <a:t>24/10/2012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097D0-A146-44FE-AD73-EC3111AA0B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109B5-91CB-46EE-A618-6F844F006E87}" type="datetimeFigureOut">
              <a:rPr lang="es-ES" smtClean="0"/>
              <a:pPr/>
              <a:t>24/10/2012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097D0-A146-44FE-AD73-EC3111AA0B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109B5-91CB-46EE-A618-6F844F006E87}" type="datetimeFigureOut">
              <a:rPr lang="es-ES" smtClean="0"/>
              <a:pPr/>
              <a:t>24/10/2012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097D0-A146-44FE-AD73-EC3111AA0B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65BA36-9533-42DC-9348-F2A136E501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109B5-91CB-46EE-A618-6F844F006E87}" type="datetimeFigureOut">
              <a:rPr lang="es-ES" smtClean="0"/>
              <a:pPr/>
              <a:t>24/10/2012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2097D0-A146-44FE-AD73-EC3111AA0B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6919CE6-34A1-4A62-94AA-E379DB7F62A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Foudre0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188640"/>
            <a:ext cx="4464496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</a:rPr>
              <a:t>Canción: Noches de blanco satén</a:t>
            </a:r>
          </a:p>
          <a:p>
            <a:pPr algn="ctr"/>
            <a:r>
              <a:rPr lang="es-ES" sz="2400" b="1" dirty="0" smtClean="0">
                <a:solidFill>
                  <a:srgbClr val="FF0000"/>
                </a:solidFill>
              </a:rPr>
              <a:t>Interpretes: </a:t>
            </a:r>
            <a:r>
              <a:rPr lang="es-ES" sz="2400" b="1" dirty="0">
                <a:solidFill>
                  <a:srgbClr val="FF0000"/>
                </a:solidFill>
              </a:rPr>
              <a:t>The </a:t>
            </a:r>
            <a:r>
              <a:rPr lang="es-ES" sz="2400" b="1" dirty="0" smtClean="0">
                <a:solidFill>
                  <a:srgbClr val="FF0000"/>
                </a:solidFill>
              </a:rPr>
              <a:t> Moody </a:t>
            </a:r>
            <a:r>
              <a:rPr lang="es-ES" sz="2400" b="1" dirty="0">
                <a:solidFill>
                  <a:srgbClr val="FF0000"/>
                </a:solidFill>
              </a:rPr>
              <a:t>Blues</a:t>
            </a:r>
          </a:p>
        </p:txBody>
      </p:sp>
      <p:sp>
        <p:nvSpPr>
          <p:cNvPr id="7" name="6 Rectángulo"/>
          <p:cNvSpPr/>
          <p:nvPr/>
        </p:nvSpPr>
        <p:spPr>
          <a:xfrm>
            <a:off x="285485" y="3933056"/>
            <a:ext cx="834715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haroni" pitchFamily="2" charset="-79"/>
                <a:cs typeface="Aharoni" pitchFamily="2" charset="-79"/>
              </a:rPr>
              <a:t>NOCHES DE BLANCO SATÉN</a:t>
            </a:r>
            <a:endParaRPr lang="es-ES" sz="4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1029" name="Picture 5" descr="https://encrypted-tbn3.google.com/images?q=tbn:ANd9GcSFoTCY5ity6_U2g_7qtOLKKo8jkIrchhWLvM0CZr9J7X1Gf6Az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1052736"/>
            <a:ext cx="2095500" cy="2105026"/>
          </a:xfrm>
          <a:prstGeom prst="rect">
            <a:avLst/>
          </a:prstGeom>
          <a:noFill/>
        </p:spPr>
      </p:pic>
      <p:pic>
        <p:nvPicPr>
          <p:cNvPr id="1030" name="Picture 6" descr="C:\Users\Usuario\Downloads\altavoz39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5085184"/>
            <a:ext cx="1440160" cy="1440160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4427984" y="5949280"/>
            <a:ext cx="3456384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AUTOMATICO</a:t>
            </a:r>
            <a:endParaRPr lang="es-ES" sz="3200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2" name="Picture 2" descr="C:\Users\Usuario\Downloads\NECESARIO PARA PPS\z5043a767516b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8144" y="548680"/>
            <a:ext cx="3019425" cy="72008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wedge/>
    <p:sndAc>
      <p:stSnd>
        <p:snd r:embed="rId2" name="noches de blanco sate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Users\Usuario\Downloads\1\2\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0" name="Picture 2" descr="C:\Users\Usuario\Downloads\29-3-2012\29-3-2012\113284745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340768"/>
            <a:ext cx="2850802" cy="3384376"/>
          </a:xfrm>
          <a:prstGeom prst="rect">
            <a:avLst/>
          </a:prstGeom>
          <a:noFill/>
        </p:spPr>
      </p:pic>
      <p:pic>
        <p:nvPicPr>
          <p:cNvPr id="12291" name="Picture 3" descr="C:\Users\Usuario\Downloads\29-3-2012\29-3-2012\1219190103_7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1196752"/>
            <a:ext cx="3960440" cy="374441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301208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FC000"/>
                </a:solidFill>
                <a:latin typeface="Aharoni" pitchFamily="2" charset="-79"/>
                <a:cs typeface="Aharoni" pitchFamily="2" charset="-79"/>
              </a:rPr>
              <a:t>NIGHTS IN WHITE </a:t>
            </a:r>
            <a:r>
              <a:rPr lang="en-US" sz="2800" b="1" dirty="0" smtClean="0">
                <a:solidFill>
                  <a:srgbClr val="FFC000"/>
                </a:solidFill>
                <a:latin typeface="Aharoni" pitchFamily="2" charset="-79"/>
                <a:cs typeface="Aharoni" pitchFamily="2" charset="-79"/>
              </a:rPr>
              <a:t>SATIN, NEVER </a:t>
            </a:r>
            <a:r>
              <a:rPr lang="en-US" sz="2800" b="1" dirty="0">
                <a:solidFill>
                  <a:srgbClr val="FFC000"/>
                </a:solidFill>
                <a:latin typeface="Aharoni" pitchFamily="2" charset="-79"/>
                <a:cs typeface="Aharoni" pitchFamily="2" charset="-79"/>
              </a:rPr>
              <a:t>REACHING THE </a:t>
            </a:r>
            <a:r>
              <a:rPr lang="en-US" sz="2800" b="1" dirty="0" smtClean="0">
                <a:solidFill>
                  <a:srgbClr val="FFC000"/>
                </a:solidFill>
                <a:latin typeface="Aharoni" pitchFamily="2" charset="-79"/>
                <a:cs typeface="Aharoni" pitchFamily="2" charset="-79"/>
              </a:rPr>
              <a:t>END, LETTERS </a:t>
            </a:r>
            <a:r>
              <a:rPr lang="en-US" sz="2800" b="1" dirty="0">
                <a:solidFill>
                  <a:srgbClr val="FFC000"/>
                </a:solidFill>
                <a:latin typeface="Aharoni" pitchFamily="2" charset="-79"/>
                <a:cs typeface="Aharoni" pitchFamily="2" charset="-79"/>
              </a:rPr>
              <a:t>I´VE </a:t>
            </a:r>
            <a:r>
              <a:rPr lang="en-US" sz="2800" b="1" dirty="0" smtClean="0">
                <a:solidFill>
                  <a:srgbClr val="FFC000"/>
                </a:solidFill>
                <a:latin typeface="Aharoni" pitchFamily="2" charset="-79"/>
                <a:cs typeface="Aharoni" pitchFamily="2" charset="-79"/>
              </a:rPr>
              <a:t>WRITTEN, NEVER </a:t>
            </a:r>
            <a:r>
              <a:rPr lang="en-US" sz="2800" b="1" dirty="0">
                <a:solidFill>
                  <a:srgbClr val="FFC000"/>
                </a:solidFill>
                <a:latin typeface="Aharoni" pitchFamily="2" charset="-79"/>
                <a:cs typeface="Aharoni" pitchFamily="2" charset="-79"/>
              </a:rPr>
              <a:t>MEANING TO SEND</a:t>
            </a:r>
            <a:r>
              <a:rPr lang="en-US" sz="2800" b="1" dirty="0" smtClean="0">
                <a:solidFill>
                  <a:srgbClr val="FFC000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es-ES" sz="2800" b="1" dirty="0">
              <a:solidFill>
                <a:srgbClr val="FFC000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19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Usuario\Downloads\29-3-2012\29-3-2012\1215956965_3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517232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BEAUTY I´D ALWAYS </a:t>
            </a:r>
            <a:r>
              <a:rPr lang="en-US" sz="2400" b="1" dirty="0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MISSED, WITH </a:t>
            </a:r>
            <a:r>
              <a:rPr lang="en-US" sz="2400" b="1" dirty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THESE EYES </a:t>
            </a:r>
            <a:r>
              <a:rPr lang="en-US" sz="2400" b="1" dirty="0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BEFORE, JUST </a:t>
            </a:r>
            <a:r>
              <a:rPr lang="en-US" sz="2400" b="1" dirty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WHAT THE TRUTH </a:t>
            </a:r>
            <a:r>
              <a:rPr lang="en-US" sz="2400" b="1" dirty="0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IS, I </a:t>
            </a:r>
            <a:r>
              <a:rPr lang="en-US" sz="2400" b="1" dirty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CAN´T SAY ANYMORE</a:t>
            </a:r>
            <a:r>
              <a:rPr lang="en-US" sz="2400" b="1" dirty="0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es-ES" sz="2400" b="1" dirty="0"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17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Usuario\Downloads\31-3-2012\Camero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16388" name="Picture 4" descr="C:\Users\Usuario\Documents\AWALPAPERS BONITOS\vIMAGENES  BNG\1311335469_5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5" y="0"/>
            <a:ext cx="4427985" cy="616530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445224"/>
            <a:ext cx="89644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´CAUSE I LOVE </a:t>
            </a:r>
            <a:r>
              <a:rPr lang="en-US" sz="2800" b="1" dirty="0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YOU, YES</a:t>
            </a:r>
            <a:r>
              <a:rPr lang="en-US" sz="2800" b="1" dirty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, I LOVE </a:t>
            </a:r>
            <a:r>
              <a:rPr lang="en-US" sz="2800" b="1" dirty="0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YOU, OH</a:t>
            </a:r>
            <a:r>
              <a:rPr lang="en-US" sz="2800" b="1" dirty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, HOW, I LOVE YOU</a:t>
            </a:r>
            <a:r>
              <a:rPr lang="en-US" sz="2800" b="1" dirty="0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es-ES" sz="2800" b="1" dirty="0"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21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Usuario\Downloads\31-3-2012\Luciano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17412" name="Picture 4" descr="C:\Users\Usuario\Downloads\descargado el 1-4-2012\0f7d2e4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620688"/>
            <a:ext cx="3838026" cy="576064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445224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</a:rPr>
              <a:t>GAZING AT PEOPLE, SOME HAND IN HAND, JUST WHAT I´M GOING THRU THEY CAN UNDERSTAND.</a:t>
            </a:r>
            <a:endParaRPr lang="es-ES" sz="28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8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29-3-2012\4f1db7413e5742301201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661248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</a:rPr>
              <a:t>SOME TRY TO TELL ME, THOUGHTS THEY CANNOT DEFEND, JUST WHAT YOU WANT TO BE YOU     WILL BE IN THE END,</a:t>
            </a:r>
            <a:endParaRPr lang="es-ES" sz="28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5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29-3-2012\4f1ac33cd04eb2101201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903893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AND I LOVE YOU, YES, I LOVE YOU, OH, HOW, I LOVE YOU. OH, HOW, I LOVE YOU.</a:t>
            </a:r>
            <a:endParaRPr lang="es-E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38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wnloads\descargado el 1-4-2012\4c92f1e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7000">
    <p:wedg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29-3-2012\tut1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661248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</a:rPr>
              <a:t>NIGHTS IN WHITE SATIN, NEVER REACHING THE END, LETTERS I´VE WRITTEN,NEVER MEANING TO SEND.</a:t>
            </a:r>
            <a:endParaRPr lang="es-ES" sz="2800" b="1" dirty="0">
              <a:solidFill>
                <a:srgbClr val="FFFF00"/>
              </a:solidFill>
            </a:endParaRPr>
          </a:p>
        </p:txBody>
      </p:sp>
      <p:pic>
        <p:nvPicPr>
          <p:cNvPr id="3075" name="Picture 3" descr="C:\Users\Usuario\Downloads\29-3-2012\Gif2Herzchenblink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4869160"/>
            <a:ext cx="504825" cy="447675"/>
          </a:xfrm>
          <a:prstGeom prst="rect">
            <a:avLst/>
          </a:prstGeom>
          <a:noFill/>
        </p:spPr>
      </p:pic>
      <p:pic>
        <p:nvPicPr>
          <p:cNvPr id="3076" name="Picture 4" descr="C:\Users\Usuario\Downloads\29-3-2012\Gif2Herzchenblink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620688"/>
            <a:ext cx="812005" cy="720080"/>
          </a:xfrm>
          <a:prstGeom prst="rect">
            <a:avLst/>
          </a:prstGeom>
          <a:noFill/>
        </p:spPr>
      </p:pic>
      <p:pic>
        <p:nvPicPr>
          <p:cNvPr id="3077" name="Picture 5" descr="C:\Users\Usuario\Downloads\29-3-2012\Gif2Herzchenblink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836712"/>
            <a:ext cx="720849" cy="864096"/>
          </a:xfrm>
          <a:prstGeom prst="rect">
            <a:avLst/>
          </a:prstGeom>
          <a:noFill/>
        </p:spPr>
      </p:pic>
      <p:pic>
        <p:nvPicPr>
          <p:cNvPr id="3078" name="Picture 6" descr="C:\Users\Usuario\Downloads\29-3-2012\Gif2Herzchenblink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2320" y="980728"/>
            <a:ext cx="974406" cy="864096"/>
          </a:xfrm>
          <a:prstGeom prst="rect">
            <a:avLst/>
          </a:prstGeom>
          <a:noFill/>
        </p:spPr>
      </p:pic>
    </p:spTree>
  </p:cSld>
  <p:clrMapOvr>
    <a:masterClrMapping/>
  </p:clrMapOvr>
  <p:transition advTm="18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wnloads\29-3-2012\2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733256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</a:rPr>
              <a:t>BEAUTY I´D ALWAYS MISSED, WITH THESE EYES BEFORE, JUST WHAT THE TRUTH IS, I CAN´T SAY ANYMORE.</a:t>
            </a:r>
            <a:endParaRPr lang="es-ES" sz="28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6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wnloads\29-3-2012\4e9300f1dc41c1010201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733256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´</a:t>
            </a:r>
            <a:r>
              <a:rPr lang="en-US" sz="2800" b="1" dirty="0" smtClean="0"/>
              <a:t>CAUSE I LOVE YOU, YES, I LOVE YOU, OH, HOW, I LOVE YOU. OH, HOW, I LOVE YOU.</a:t>
            </a:r>
            <a:endParaRPr lang="es-ES" sz="2800" b="1" dirty="0"/>
          </a:p>
        </p:txBody>
      </p:sp>
    </p:spTree>
  </p:cSld>
  <p:clrMapOvr>
    <a:masterClrMapping/>
  </p:clrMapOvr>
  <p:transition advTm="22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wnloads\29-3-2012\Extranandot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589240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</a:rPr>
              <a:t>´CAUSE I LOVE YOU, YES, I LOVE YOU, OH, HOW, I LOVE YOU. OH, HOW, I LOVE YOU.</a:t>
            </a:r>
            <a:endParaRPr lang="es-ES" sz="28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23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299</Words>
  <Application>Microsoft Office PowerPoint</Application>
  <PresentationFormat>Presentación en pantalla (4:3)</PresentationFormat>
  <Paragraphs>42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18</cp:revision>
  <dcterms:created xsi:type="dcterms:W3CDTF">2012-04-03T12:32:49Z</dcterms:created>
  <dcterms:modified xsi:type="dcterms:W3CDTF">2012-10-24T21:19:38Z</dcterms:modified>
</cp:coreProperties>
</file>