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78" r:id="rId5"/>
    <p:sldId id="277" r:id="rId6"/>
    <p:sldId id="276" r:id="rId7"/>
    <p:sldId id="275" r:id="rId8"/>
    <p:sldId id="274" r:id="rId9"/>
    <p:sldId id="257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71" r:id="rId19"/>
    <p:sldId id="270" r:id="rId20"/>
    <p:sldId id="269" r:id="rId21"/>
    <p:sldId id="279" r:id="rId22"/>
    <p:sldId id="268" r:id="rId23"/>
    <p:sldId id="259" r:id="rId24"/>
    <p:sldId id="280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/7TYFdd5Pr+60BZbTV3Ng==" hashData="19EC5b8gd9xDKxVgIU7NI/S/Z2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D0242D-CEBA-496C-8829-4D67F2D7AD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6E39D-04DE-45E5-9499-B64D2B44A290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2F60D-C9EC-470C-9E37-1A057AB98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F9E9A75-C448-41E4-8FEB-A5067FF0413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uario\Desktop\descargas\zzzzzzzzMARCOS\IGUALES\aqoerw7j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2999"/>
            <a:ext cx="6858000" cy="9144002"/>
          </a:xfrm>
          <a:prstGeom prst="rect">
            <a:avLst/>
          </a:prstGeom>
          <a:noFill/>
        </p:spPr>
      </p:pic>
      <p:pic>
        <p:nvPicPr>
          <p:cNvPr id="3079" name="Picture 7" descr="http://www.smiliz.fr/glitters/img.php?f=EGYPTIEN&amp;t=30&amp;txt=NOCHE&amp;a=1&amp;chx=e3ad2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844824"/>
            <a:ext cx="3800475" cy="720080"/>
          </a:xfrm>
          <a:prstGeom prst="rect">
            <a:avLst/>
          </a:prstGeom>
          <a:noFill/>
        </p:spPr>
      </p:pic>
      <p:pic>
        <p:nvPicPr>
          <p:cNvPr id="3081" name="Picture 9" descr="http://www.smiliz.fr/glitters/img.php?f=EGYPTIEN&amp;t=30&amp;txt=DE&amp;a=1&amp;chx=e3ad2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2996952"/>
            <a:ext cx="1590675" cy="648072"/>
          </a:xfrm>
          <a:prstGeom prst="rect">
            <a:avLst/>
          </a:prstGeom>
          <a:noFill/>
        </p:spPr>
      </p:pic>
      <p:pic>
        <p:nvPicPr>
          <p:cNvPr id="3083" name="Picture 11" descr="http://www.smiliz.fr/glitters/img.php?f=EGYPTIEN&amp;t=30&amp;txt=RONDA&amp;a=1&amp;chx=e3ad2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221088"/>
            <a:ext cx="4048125" cy="792088"/>
          </a:xfrm>
          <a:prstGeom prst="rect">
            <a:avLst/>
          </a:prstGeom>
          <a:noFill/>
        </p:spPr>
      </p:pic>
      <p:pic>
        <p:nvPicPr>
          <p:cNvPr id="3085" name="Picture 13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5805264"/>
            <a:ext cx="567649" cy="598934"/>
          </a:xfrm>
          <a:prstGeom prst="rect">
            <a:avLst/>
          </a:prstGeom>
          <a:noFill/>
        </p:spPr>
      </p:pic>
      <p:pic>
        <p:nvPicPr>
          <p:cNvPr id="3087" name="Picture 15" descr="http://www.smiliz.fr/glitters/img.php?f=AGSTENCIL&amp;t=30&amp;txt=Automatico&amp;a=1&amp;chx=e3ad2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4048" y="5733256"/>
            <a:ext cx="2181225" cy="419100"/>
          </a:xfrm>
          <a:prstGeom prst="rect">
            <a:avLst/>
          </a:prstGeom>
          <a:noFill/>
        </p:spPr>
      </p:pic>
      <p:pic>
        <p:nvPicPr>
          <p:cNvPr id="3095" name="Picture 23" descr="http://www.smiliz.fr/glitters/img.php?f=AGSTENCIL&amp;t=30&amp;txt=Autor+Tomas+MF&amp;a=1&amp;chx=bfb3d7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836712"/>
            <a:ext cx="2809875" cy="419100"/>
          </a:xfrm>
          <a:prstGeom prst="rect">
            <a:avLst/>
          </a:prstGeom>
          <a:noFill/>
        </p:spPr>
      </p:pic>
      <p:pic>
        <p:nvPicPr>
          <p:cNvPr id="3097" name="Picture 25" descr="http://www.smiliz.fr/glitters/img.php?f=AGSTENCIL&amp;t=30&amp;txt=(Luis+Miguel)&amp;a=1&amp;chx=be3998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5085184"/>
            <a:ext cx="2238375" cy="5238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  <p:sndAc>
      <p:stSnd>
        <p:snd r:embed="rId2" name="Luis Miguel - Romances - 09 - Noche de Rond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nimation1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lled[7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lledGVGN9IFI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lledY7CQ8IW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montosulmar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4DSR3WkiTIbn836snLtBhmk7R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92480" cy="6858000"/>
          </a:xfrm>
          <a:prstGeom prst="rect">
            <a:avLst/>
          </a:prstGeom>
        </p:spPr>
      </p:pic>
      <p:pic>
        <p:nvPicPr>
          <p:cNvPr id="3" name="2 Imagen" descr="1295206688_18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esktop\descargas\NOCHE DE RONDA\11292989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908720"/>
            <a:ext cx="601585" cy="864096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PNG HOMBRES 1\8a8301d0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1196752"/>
            <a:ext cx="2843808" cy="566124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339752" y="5949280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Noche de ronda, 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que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triste pasas,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que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triste cruzas,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por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mi balcón. </a:t>
            </a:r>
          </a:p>
        </p:txBody>
      </p:sp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PORTUGUES\JPGE\mickeysverymerrychristmasparty20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esktop\descargas\PNG HOMBRES 1\8a8301d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60648"/>
            <a:ext cx="2843808" cy="6597352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NOCHE DE RONDA\11292989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45472">
            <a:off x="1316384" y="441229"/>
            <a:ext cx="453054" cy="65075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65304"/>
            <a:ext cx="7092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Noche de ronda, cómo me hieres, cómo lastimas, mi corazón. 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050" name="Picture 2" descr="C:\Users\Usuario\Desktop\descargas\GLITTERS\blanco\16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548680"/>
            <a:ext cx="1238250" cy="1104900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3" name="Picture 3" descr="C:\Users\Usuario\Desktop\descargas\14-4-2012\Latas, tazas, bolsos, botellas, marcos gif y otros\15[2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2194313" cy="2520280"/>
          </a:xfrm>
          <a:prstGeom prst="rect">
            <a:avLst/>
          </a:prstGeom>
          <a:noFill/>
        </p:spPr>
      </p:pic>
      <p:pic>
        <p:nvPicPr>
          <p:cNvPr id="10244" name="Picture 4" descr="C:\Users\Usuario\Desktop\descargas\PNG HOMBRES 1\2f37bc3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8782" y="620688"/>
            <a:ext cx="3325218" cy="623731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373216"/>
            <a:ext cx="5940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Luna que se quiebra, Sobre la tiniebla, de mi soledad, A dónde vas? </a:t>
            </a:r>
          </a:p>
        </p:txBody>
      </p:sp>
    </p:spTree>
  </p:cSld>
  <p:clrMapOvr>
    <a:masterClrMapping/>
  </p:clrMapOvr>
  <p:transition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7" name="Picture 1" descr="C:\Users\Usuario\Desktop\descargas\PNG HOMBRES 1\2d635bd284a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33450"/>
            <a:ext cx="3240360" cy="592455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NOCHE DE RONDA\11292989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45472">
            <a:off x="7970067" y="387870"/>
            <a:ext cx="684122" cy="98264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059832" y="5157192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Dime se esta noche, Tú te vas de ronda, como ella se fue, Con quién estás? 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6" name="Picture 3" descr="C:\Users\Usuario\Desktop\descargas\PNG MUJERES 1\4ef81cff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32656"/>
            <a:ext cx="2215873" cy="213285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esktop\descargas\ZZZZZZZZZZZZultimisimo\JPG\0_7b868_8b213746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C:\Users\Usuario\Desktop\descargas\PNG HOMBRES 1\0_74587_2cab6fcb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836712"/>
            <a:ext cx="2069891" cy="616530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05264"/>
            <a:ext cx="7092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Dile que la quiero, Dile que me muero, de tanto esperar, que vuelva ya,</a:t>
            </a:r>
          </a:p>
        </p:txBody>
      </p:sp>
      <p:pic>
        <p:nvPicPr>
          <p:cNvPr id="8195" name="Picture 3" descr="C:\Users\Usuario\Desktop\descargas\PNG MUJERES 1\4ef81cff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92696"/>
            <a:ext cx="2215873" cy="2132856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esktop\descargas\SE MUEVE EL AGUA Y GENTE LLORANDO\5RHwt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877272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que las rondas, no son buenas, que hacen daño, que dan penas, y que acaban por llorar.</a:t>
            </a:r>
          </a:p>
        </p:txBody>
      </p:sp>
      <p:pic>
        <p:nvPicPr>
          <p:cNvPr id="1026" name="Picture 2" descr="C:\Users\Usuario\Desktop\descargas\gotas de agua fin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17520">
            <a:off x="1475656" y="2204864"/>
            <a:ext cx="4536504" cy="1885950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imagenes nuevas\Nueva carpeta\lRUUMDIsytHne1xWG-fXrZYGigY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imagenes nuevas\Nueva carpeta\OibMMnn5UC1Dba_DVEpz2IY3iG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imagenes nuevas\Nueva carpeta\Nueva carpeta\Nueva carpeta\billed7PXC8SGJ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971600" y="5229200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¿A dónde vas? ¿Con quién estás?</a:t>
            </a:r>
          </a:p>
        </p:txBody>
      </p:sp>
      <p:pic>
        <p:nvPicPr>
          <p:cNvPr id="1028" name="Picture 4" descr="C:\Users\Usuario\Desktop\descargas\PNG MUJERES 1\23de1de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548680"/>
            <a:ext cx="1180356" cy="1420967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ZZZZZZZZZZZZultimisimo\JPG\0_7b868_8b213746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21288"/>
            <a:ext cx="7092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Dile que la quiero, Dile que me muero, de tanto esperar, que vuelva ya,</a:t>
            </a:r>
          </a:p>
        </p:txBody>
      </p:sp>
      <p:pic>
        <p:nvPicPr>
          <p:cNvPr id="4" name="Picture 3" descr="C:\Users\Usuario\Desktop\descarga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2215873" cy="21328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PNG HOMBRES 1\0_74587_2cab6fcb_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980728"/>
            <a:ext cx="2069891" cy="6021288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SE MUEVE EL AGUA Y GENTE LLORANDO\5RHwt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877272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que las rondas, no son buenas, que hacen daño, que dan penas, y que acaban por llorar.</a:t>
            </a:r>
          </a:p>
        </p:txBody>
      </p:sp>
      <p:pic>
        <p:nvPicPr>
          <p:cNvPr id="4" name="Picture 2" descr="C:\Users\Usuario\Desktop\descargas\gotas de agua fin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17520">
            <a:off x="1475656" y="2204864"/>
            <a:ext cx="4536504" cy="1885950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imagenes nuevas\fb9a818012_95846130_o2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imagenes nuevas\Nueva carpeta\Nueva carpeta\4a566cc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uario\Desktop\descargas\imagenes nuevas\Nueva carpeta\Nueva carpeta\Nueva carpeta\billed7PXC8SGJ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5229200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¿A dónde vas? ¿Con quién estás?</a:t>
            </a: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14-4-2012\Latas, tazas, bolsos, botellas, marcos gif y otros\15[2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2194313" cy="252028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PNG HOMBRES 1\2f37bc3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88640"/>
            <a:ext cx="2987824" cy="666936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PNG MUJERES 1\4ef81cff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332656"/>
            <a:ext cx="2215873" cy="213285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805264"/>
            <a:ext cx="6516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Dile que la quiero, Dile que me muero, de tanto esperar, </a:t>
            </a:r>
            <a:b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que vuelva ya, Que las rondas</a:t>
            </a: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241</Words>
  <Application>Microsoft Office PowerPoint</Application>
  <PresentationFormat>Presentación en pantalla (4:3)</PresentationFormat>
  <Paragraphs>39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24</cp:revision>
  <dcterms:created xsi:type="dcterms:W3CDTF">2013-11-12T14:16:33Z</dcterms:created>
  <dcterms:modified xsi:type="dcterms:W3CDTF">2013-11-24T11:25:05Z</dcterms:modified>
</cp:coreProperties>
</file>