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0" r:id="rId4"/>
    <p:sldId id="264" r:id="rId5"/>
    <p:sldId id="263" r:id="rId6"/>
    <p:sldId id="262" r:id="rId7"/>
    <p:sldId id="261" r:id="rId8"/>
    <p:sldId id="268" r:id="rId9"/>
    <p:sldId id="267" r:id="rId10"/>
    <p:sldId id="266" r:id="rId11"/>
    <p:sldId id="269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84AE5-9A5E-4B91-97DC-08DCE271778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8F17D-8E26-4A4E-843E-5D8F4E1409CA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A009F-39A4-4D2A-9DAA-1E8EAE60E7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5440C0E-0375-4DD0-B24F-97475FC2ED7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1" name="Picture 17" descr="C:\Users\Usuario\Downloads\fractales_orang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2" name="Picture 18" descr="C:\Users\Usuario\Downloads\14-4-2012\DIFERENTES COSAS Y FONDOS DE PNG\anyaknapi_viragos_keretek_00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13" descr="C:\Users\Usuario\Downloads\NECESARIO PARA PPS\z4fb525139ef6d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260648"/>
            <a:ext cx="2295525" cy="576064"/>
          </a:xfrm>
          <a:prstGeom prst="rect">
            <a:avLst/>
          </a:prstGeom>
          <a:noFill/>
        </p:spPr>
      </p:pic>
      <p:pic>
        <p:nvPicPr>
          <p:cNvPr id="17" name="Picture 4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429000"/>
            <a:ext cx="4896544" cy="859860"/>
          </a:xfrm>
          <a:prstGeom prst="rect">
            <a:avLst/>
          </a:prstGeom>
          <a:noFill/>
        </p:spPr>
      </p:pic>
      <p:pic>
        <p:nvPicPr>
          <p:cNvPr id="1043" name="Picture 19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1700808"/>
            <a:ext cx="1400175" cy="648072"/>
          </a:xfrm>
          <a:prstGeom prst="rect">
            <a:avLst/>
          </a:prstGeom>
          <a:noFill/>
        </p:spPr>
      </p:pic>
      <p:pic>
        <p:nvPicPr>
          <p:cNvPr id="20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1772816"/>
            <a:ext cx="2800350" cy="576834"/>
          </a:xfrm>
          <a:prstGeom prst="rect">
            <a:avLst/>
          </a:prstGeom>
          <a:noFill/>
        </p:spPr>
      </p:pic>
      <p:pic>
        <p:nvPicPr>
          <p:cNvPr id="1044" name="Picture 20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2420888"/>
            <a:ext cx="1743075" cy="792088"/>
          </a:xfrm>
          <a:prstGeom prst="rect">
            <a:avLst/>
          </a:prstGeom>
          <a:noFill/>
        </p:spPr>
      </p:pic>
      <p:pic>
        <p:nvPicPr>
          <p:cNvPr id="23" name="Picture 11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720" y="2420888"/>
            <a:ext cx="2581275" cy="792088"/>
          </a:xfrm>
          <a:prstGeom prst="rect">
            <a:avLst/>
          </a:prstGeom>
          <a:noFill/>
        </p:spPr>
      </p:pic>
      <p:pic>
        <p:nvPicPr>
          <p:cNvPr id="24" name="Picture 14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1045" name="Picture 21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19672" y="4941168"/>
            <a:ext cx="2705100" cy="854199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/>
    <p:sndAc>
      <p:stSnd>
        <p:snd r:embed="rId2" name="gigliola cinquetti - no tengo ed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LOS MISMOS\28177de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Usuario\Downloads\LOS MISMOS\gyerekek4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844824"/>
            <a:ext cx="2448272" cy="4837959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23528" y="5805264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0000"/>
                </a:solidFill>
                <a:latin typeface="Arial Black" pitchFamily="34" charset="0"/>
              </a:rPr>
              <a:t>No tengo edad, </a:t>
            </a:r>
            <a:r>
              <a:rPr lang="es-ES" sz="2000" dirty="0" smtClean="0">
                <a:solidFill>
                  <a:srgbClr val="FF0000"/>
                </a:solidFill>
                <a:latin typeface="Arial Black" pitchFamily="34" charset="0"/>
              </a:rPr>
              <a:t>no </a:t>
            </a:r>
            <a:r>
              <a:rPr lang="es-ES" sz="2000" dirty="0">
                <a:solidFill>
                  <a:srgbClr val="FF0000"/>
                </a:solidFill>
                <a:latin typeface="Arial Black" pitchFamily="34" charset="0"/>
              </a:rPr>
              <a:t>tengo edad, </a:t>
            </a:r>
            <a:r>
              <a:rPr lang="es-ES" sz="2000" dirty="0" smtClean="0">
                <a:solidFill>
                  <a:srgbClr val="FF0000"/>
                </a:solidFill>
                <a:latin typeface="Arial Black" pitchFamily="34" charset="0"/>
              </a:rPr>
              <a:t>para amarte</a:t>
            </a:r>
            <a:r>
              <a:rPr lang="es-ES" sz="2000" dirty="0">
                <a:solidFill>
                  <a:srgbClr val="FF0000"/>
                </a:solidFill>
                <a:latin typeface="Arial Black" pitchFamily="34" charset="0"/>
              </a:rPr>
              <a:t>, </a:t>
            </a:r>
            <a:r>
              <a:rPr lang="es-ES" sz="2000" dirty="0" smtClean="0">
                <a:solidFill>
                  <a:srgbClr val="FF0000"/>
                </a:solidFill>
                <a:latin typeface="Arial Black" pitchFamily="34" charset="0"/>
              </a:rPr>
              <a:t> y </a:t>
            </a:r>
            <a:r>
              <a:rPr lang="es-ES" sz="2000" dirty="0">
                <a:solidFill>
                  <a:srgbClr val="FF0000"/>
                </a:solidFill>
                <a:latin typeface="Arial Black" pitchFamily="34" charset="0"/>
              </a:rPr>
              <a:t>no está bien, </a:t>
            </a:r>
            <a:r>
              <a:rPr lang="es-ES" sz="2000" dirty="0" smtClean="0">
                <a:solidFill>
                  <a:srgbClr val="FF0000"/>
                </a:solidFill>
                <a:latin typeface="Arial Black" pitchFamily="34" charset="0"/>
              </a:rPr>
              <a:t>que </a:t>
            </a:r>
            <a:r>
              <a:rPr lang="es-ES" sz="2000" dirty="0">
                <a:solidFill>
                  <a:srgbClr val="FF0000"/>
                </a:solidFill>
                <a:latin typeface="Arial Black" pitchFamily="34" charset="0"/>
              </a:rPr>
              <a:t>salgamos, </a:t>
            </a:r>
            <a:r>
              <a:rPr lang="es-ES" sz="2000" dirty="0" smtClean="0">
                <a:solidFill>
                  <a:srgbClr val="FF0000"/>
                </a:solidFill>
                <a:latin typeface="Arial Black" pitchFamily="34" charset="0"/>
              </a:rPr>
              <a:t>solos </a:t>
            </a:r>
            <a:r>
              <a:rPr lang="es-ES" sz="2000" dirty="0">
                <a:solidFill>
                  <a:srgbClr val="FF0000"/>
                </a:solidFill>
                <a:latin typeface="Arial Black" pitchFamily="34" charset="0"/>
              </a:rPr>
              <a:t>los dos. 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AWALPAPERS BONITOS\FLORES EN GENERAL\595%20pix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Users\Usuario\Downloads\LOS MISMOS\1d608fc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8560">
            <a:off x="1733694" y="1265303"/>
            <a:ext cx="4543425" cy="37338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115616" y="594928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No sé que más,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 no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sé qué más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, puedo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decirte,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 tú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sabes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ya,  muchas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más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cosas,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que yo. </a:t>
            </a:r>
          </a:p>
        </p:txBody>
      </p:sp>
    </p:spTree>
  </p:cSld>
  <p:clrMapOvr>
    <a:masterClrMapping/>
  </p:clrMapOvr>
  <p:transition advTm="21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:\Users\Usuario\Downloads\LOS MISMOS\7b7a75b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9" name="Picture 7" descr="C:\Users\Usuario\Downloads\LOS MISMOS\boda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412776"/>
            <a:ext cx="2376264" cy="504056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611560" y="5661248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rgbClr val="FFFF00"/>
                </a:solidFill>
                <a:latin typeface="Arial Black" pitchFamily="34" charset="0"/>
              </a:rPr>
              <a:t>Deja que viva, </a:t>
            </a:r>
            <a:r>
              <a:rPr lang="es-ES" sz="2200" dirty="0" smtClean="0">
                <a:solidFill>
                  <a:srgbClr val="FFFF00"/>
                </a:solidFill>
                <a:latin typeface="Arial Black" pitchFamily="34" charset="0"/>
              </a:rPr>
              <a:t>este </a:t>
            </a:r>
            <a:r>
              <a:rPr lang="es-ES" sz="2200" dirty="0">
                <a:solidFill>
                  <a:srgbClr val="FFFF00"/>
                </a:solidFill>
                <a:latin typeface="Arial Black" pitchFamily="34" charset="0"/>
              </a:rPr>
              <a:t>amor tan romántico </a:t>
            </a:r>
            <a:r>
              <a:rPr lang="es-ES" sz="2200" dirty="0" smtClean="0">
                <a:solidFill>
                  <a:srgbClr val="FFFF00"/>
                </a:solidFill>
                <a:latin typeface="Arial Black" pitchFamily="34" charset="0"/>
              </a:rPr>
              <a:t>, deja </a:t>
            </a:r>
            <a:r>
              <a:rPr lang="es-ES" sz="2200" dirty="0">
                <a:solidFill>
                  <a:srgbClr val="FFFF00"/>
                </a:solidFill>
                <a:latin typeface="Arial Black" pitchFamily="34" charset="0"/>
              </a:rPr>
              <a:t>que </a:t>
            </a:r>
            <a:r>
              <a:rPr lang="es-ES" sz="2200" dirty="0" smtClean="0">
                <a:solidFill>
                  <a:srgbClr val="FFFF00"/>
                </a:solidFill>
                <a:latin typeface="Arial Black" pitchFamily="34" charset="0"/>
              </a:rPr>
              <a:t>llegue, </a:t>
            </a:r>
            <a:r>
              <a:rPr lang="es-ES" sz="2200" dirty="0">
                <a:solidFill>
                  <a:srgbClr val="FFFF00"/>
                </a:solidFill>
                <a:latin typeface="Arial Black" pitchFamily="34" charset="0"/>
              </a:rPr>
              <a:t>el día </a:t>
            </a:r>
            <a:r>
              <a:rPr lang="es-ES" sz="2200" dirty="0" smtClean="0">
                <a:solidFill>
                  <a:srgbClr val="FFFF00"/>
                </a:solidFill>
                <a:latin typeface="Arial Black" pitchFamily="34" charset="0"/>
              </a:rPr>
              <a:t>soñado,  más </a:t>
            </a:r>
            <a:r>
              <a:rPr lang="es-ES" sz="2200" dirty="0">
                <a:solidFill>
                  <a:srgbClr val="FFFF00"/>
                </a:solidFill>
                <a:latin typeface="Arial Black" pitchFamily="34" charset="0"/>
              </a:rPr>
              <a:t>ahora no. </a:t>
            </a:r>
          </a:p>
        </p:txBody>
      </p:sp>
    </p:spTree>
  </p:cSld>
  <p:clrMapOvr>
    <a:masterClrMapping/>
  </p:clrMapOvr>
  <p:transition advTm="1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LOS MISMOS\gyerek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Usuario\Downloads\14-4-2012\MARCOS DELGADOS\maewxe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5733256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latin typeface="Arial Black" pitchFamily="34" charset="0"/>
              </a:rPr>
              <a:t>No tengo edad, </a:t>
            </a:r>
            <a:r>
              <a:rPr lang="es-ES" sz="2200" dirty="0" smtClean="0">
                <a:latin typeface="Arial Black" pitchFamily="34" charset="0"/>
              </a:rPr>
              <a:t> no </a:t>
            </a:r>
            <a:r>
              <a:rPr lang="es-ES" sz="2200" dirty="0">
                <a:latin typeface="Arial Black" pitchFamily="34" charset="0"/>
              </a:rPr>
              <a:t>tengo edad, </a:t>
            </a:r>
            <a:r>
              <a:rPr lang="es-ES" sz="2200" dirty="0" smtClean="0">
                <a:latin typeface="Arial Black" pitchFamily="34" charset="0"/>
              </a:rPr>
              <a:t> para </a:t>
            </a:r>
            <a:r>
              <a:rPr lang="es-ES" sz="2200" dirty="0">
                <a:latin typeface="Arial Black" pitchFamily="34" charset="0"/>
              </a:rPr>
              <a:t>amarte </a:t>
            </a:r>
            <a:r>
              <a:rPr lang="es-ES" sz="2200" dirty="0" smtClean="0">
                <a:latin typeface="Arial Black" pitchFamily="34" charset="0"/>
              </a:rPr>
              <a:t>, y </a:t>
            </a:r>
            <a:r>
              <a:rPr lang="es-ES" sz="2200" dirty="0">
                <a:latin typeface="Arial Black" pitchFamily="34" charset="0"/>
              </a:rPr>
              <a:t>no está </a:t>
            </a:r>
            <a:r>
              <a:rPr lang="es-ES" sz="2200" dirty="0" smtClean="0">
                <a:latin typeface="Arial Black" pitchFamily="34" charset="0"/>
              </a:rPr>
              <a:t>bien, que salgamos, solos </a:t>
            </a:r>
            <a:r>
              <a:rPr lang="es-ES" sz="2200" dirty="0">
                <a:latin typeface="Arial Black" pitchFamily="34" charset="0"/>
              </a:rPr>
              <a:t>los dos. </a:t>
            </a:r>
          </a:p>
        </p:txBody>
      </p:sp>
    </p:spTree>
  </p:cSld>
  <p:clrMapOvr>
    <a:masterClrMapping/>
  </p:clrMapOvr>
  <p:transition advTm="21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14-4-2012\MUJERES Y HOMBRES JEPG\d50ac86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661248"/>
            <a:ext cx="83529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Tal vez querrás,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 tal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vez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querrás,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esperarte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, que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sea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mayor,  y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pueda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darte,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mi amor. </a:t>
            </a:r>
          </a:p>
        </p:txBody>
      </p:sp>
    </p:spTree>
  </p:cSld>
  <p:clrMapOvr>
    <a:masterClrMapping/>
  </p:clrMapOvr>
  <p:transition advTm="22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Usuario\Downloads\TEXTURAS\ESTRECHAS\www.tvn.hu_e4b42c2953b2c3a8c614edae5d6addc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22532" name="Picture 4" descr="C:\Users\Usuario\Downloads\LOS MISMOS\1299232712_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3960440" cy="5661248"/>
          </a:xfrm>
          <a:prstGeom prst="rect">
            <a:avLst/>
          </a:prstGeom>
          <a:noFill/>
        </p:spPr>
      </p:pic>
      <p:pic>
        <p:nvPicPr>
          <p:cNvPr id="22533" name="Picture 5" descr="C:\Users\Usuario\Downloads\LOS MISMOS\baba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0"/>
            <a:ext cx="3779912" cy="5877272"/>
          </a:xfrm>
          <a:prstGeom prst="rect">
            <a:avLst/>
          </a:prstGeom>
          <a:noFill/>
        </p:spPr>
      </p:pic>
      <p:pic>
        <p:nvPicPr>
          <p:cNvPr id="22534" name="Picture 6" descr="C:\Users\Usuario\Downloads\14-4-2012\CORAZONES GIFS\07061a5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620688"/>
            <a:ext cx="2088232" cy="2088232"/>
          </a:xfrm>
          <a:prstGeom prst="rect">
            <a:avLst/>
          </a:prstGeom>
          <a:noFill/>
        </p:spPr>
      </p:pic>
      <p:pic>
        <p:nvPicPr>
          <p:cNvPr id="22535" name="Picture 7" descr="C:\Users\Usuario\Downloads\TEXTURAS\ESTRECHAS\www.tvn.hu_e4b42c2953b2c3a8c614edae5d6addc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475656" y="5877272"/>
            <a:ext cx="76683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rgbClr val="FFFF00"/>
                </a:solidFill>
                <a:latin typeface="Arial Black" pitchFamily="34" charset="0"/>
              </a:rPr>
              <a:t>Deja que viva, </a:t>
            </a:r>
            <a:r>
              <a:rPr lang="es-ES" sz="2200" dirty="0" smtClean="0">
                <a:solidFill>
                  <a:srgbClr val="FFFF00"/>
                </a:solidFill>
                <a:latin typeface="Arial Black" pitchFamily="34" charset="0"/>
              </a:rPr>
              <a:t> este </a:t>
            </a:r>
            <a:r>
              <a:rPr lang="es-ES" sz="2200" dirty="0">
                <a:solidFill>
                  <a:srgbClr val="FFFF00"/>
                </a:solidFill>
                <a:latin typeface="Arial Black" pitchFamily="34" charset="0"/>
              </a:rPr>
              <a:t>amor tan </a:t>
            </a:r>
            <a:r>
              <a:rPr lang="es-ES" sz="2200" dirty="0" smtClean="0">
                <a:solidFill>
                  <a:srgbClr val="FFFF00"/>
                </a:solidFill>
                <a:latin typeface="Arial Black" pitchFamily="34" charset="0"/>
              </a:rPr>
              <a:t>romántico, deja </a:t>
            </a:r>
            <a:r>
              <a:rPr lang="es-ES" sz="2200" dirty="0">
                <a:solidFill>
                  <a:srgbClr val="FFFF00"/>
                </a:solidFill>
                <a:latin typeface="Arial Black" pitchFamily="34" charset="0"/>
              </a:rPr>
              <a:t>que </a:t>
            </a:r>
            <a:r>
              <a:rPr lang="es-ES" sz="2200" dirty="0" smtClean="0">
                <a:solidFill>
                  <a:srgbClr val="FFFF00"/>
                </a:solidFill>
                <a:latin typeface="Arial Black" pitchFamily="34" charset="0"/>
              </a:rPr>
              <a:t>llegue,  </a:t>
            </a:r>
            <a:r>
              <a:rPr lang="es-ES" sz="2200" dirty="0">
                <a:solidFill>
                  <a:srgbClr val="FFFF00"/>
                </a:solidFill>
                <a:latin typeface="Arial Black" pitchFamily="34" charset="0"/>
              </a:rPr>
              <a:t>el día </a:t>
            </a:r>
            <a:r>
              <a:rPr lang="es-ES" sz="2200" dirty="0" smtClean="0">
                <a:solidFill>
                  <a:srgbClr val="FFFF00"/>
                </a:solidFill>
                <a:latin typeface="Arial Black" pitchFamily="34" charset="0"/>
              </a:rPr>
              <a:t>soñado, más </a:t>
            </a:r>
            <a:r>
              <a:rPr lang="es-ES" sz="2200" dirty="0">
                <a:solidFill>
                  <a:srgbClr val="FFFF00"/>
                </a:solidFill>
                <a:latin typeface="Arial Black" pitchFamily="34" charset="0"/>
              </a:rPr>
              <a:t>ahora no. </a:t>
            </a:r>
          </a:p>
        </p:txBody>
      </p:sp>
    </p:spTree>
  </p:cSld>
  <p:clrMapOvr>
    <a:masterClrMapping/>
  </p:clrMapOvr>
  <p:transition advTm="17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LOS MISMOS\502af45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79512" y="5805264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No tengo edad,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 no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tengo edad,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 para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amarte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, y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no está bien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, que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salgamos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, solos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los dos. </a:t>
            </a:r>
          </a:p>
        </p:txBody>
      </p:sp>
    </p:spTree>
  </p:cSld>
  <p:clrMapOvr>
    <a:masterClrMapping/>
  </p:clrMapOvr>
  <p:transition advTm="22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323528" y="5661248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Tal vez querrás,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 tal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vez querrás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esperarte, que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sea mayor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, y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pueda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darte,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mi amor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4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236</Words>
  <Application>Microsoft Office PowerPoint</Application>
  <PresentationFormat>Presentación en pantalla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30</cp:revision>
  <dcterms:created xsi:type="dcterms:W3CDTF">2012-05-29T10:55:48Z</dcterms:created>
  <dcterms:modified xsi:type="dcterms:W3CDTF">2012-10-05T17:35:39Z</dcterms:modified>
</cp:coreProperties>
</file>