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6" r:id="rId4"/>
    <p:sldId id="265" r:id="rId5"/>
    <p:sldId id="264" r:id="rId6"/>
    <p:sldId id="276" r:id="rId7"/>
    <p:sldId id="263" r:id="rId8"/>
    <p:sldId id="277" r:id="rId9"/>
    <p:sldId id="278" r:id="rId10"/>
    <p:sldId id="274" r:id="rId11"/>
    <p:sldId id="273" r:id="rId12"/>
    <p:sldId id="272" r:id="rId13"/>
    <p:sldId id="271" r:id="rId14"/>
    <p:sldId id="270" r:id="rId15"/>
    <p:sldId id="268" r:id="rId16"/>
    <p:sldId id="262" r:id="rId17"/>
    <p:sldId id="261" r:id="rId18"/>
    <p:sldId id="260" r:id="rId19"/>
    <p:sldId id="259" r:id="rId20"/>
    <p:sldId id="281" r:id="rId21"/>
    <p:sldId id="282" r:id="rId2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+o7fwZkXsxAIDqeuMysdA==" hashData="TPQNSBs9b5mPfpvqohj4yvFpNM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A5BED-E51A-4718-8EC0-A77B4E929E72}" type="datetimeFigureOut">
              <a:rPr lang="es-ES" smtClean="0"/>
              <a:pPr/>
              <a:t>11/06/2013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002DF-C655-4FE4-9FC5-749EA3904C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A5BED-E51A-4718-8EC0-A77B4E929E72}" type="datetimeFigureOut">
              <a:rPr lang="es-ES" smtClean="0"/>
              <a:pPr/>
              <a:t>11/06/2013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002DF-C655-4FE4-9FC5-749EA3904C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A5BED-E51A-4718-8EC0-A77B4E929E72}" type="datetimeFigureOut">
              <a:rPr lang="es-ES" smtClean="0"/>
              <a:pPr/>
              <a:t>11/06/2013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002DF-C655-4FE4-9FC5-749EA3904C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A5BED-E51A-4718-8EC0-A77B4E929E72}" type="datetimeFigureOut">
              <a:rPr lang="es-ES" smtClean="0"/>
              <a:pPr/>
              <a:t>11/06/2013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002DF-C655-4FE4-9FC5-749EA3904C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A5BED-E51A-4718-8EC0-A77B4E929E72}" type="datetimeFigureOut">
              <a:rPr lang="es-ES" smtClean="0"/>
              <a:pPr/>
              <a:t>11/06/2013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002DF-C655-4FE4-9FC5-749EA3904C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A5BED-E51A-4718-8EC0-A77B4E929E72}" type="datetimeFigureOut">
              <a:rPr lang="es-ES" smtClean="0"/>
              <a:pPr/>
              <a:t>11/06/2013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002DF-C655-4FE4-9FC5-749EA3904C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A5BED-E51A-4718-8EC0-A77B4E929E72}" type="datetimeFigureOut">
              <a:rPr lang="es-ES" smtClean="0"/>
              <a:pPr/>
              <a:t>11/06/2013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002DF-C655-4FE4-9FC5-749EA3904C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A5BED-E51A-4718-8EC0-A77B4E929E72}" type="datetimeFigureOut">
              <a:rPr lang="es-ES" smtClean="0"/>
              <a:pPr/>
              <a:t>11/06/2013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002DF-C655-4FE4-9FC5-749EA3904C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A5BED-E51A-4718-8EC0-A77B4E929E72}" type="datetimeFigureOut">
              <a:rPr lang="es-ES" smtClean="0"/>
              <a:pPr/>
              <a:t>11/06/2013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002DF-C655-4FE4-9FC5-749EA3904C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A5BED-E51A-4718-8EC0-A77B4E929E72}" type="datetimeFigureOut">
              <a:rPr lang="es-ES" smtClean="0"/>
              <a:pPr/>
              <a:t>11/06/2013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002DF-C655-4FE4-9FC5-749EA3904C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A5BED-E51A-4718-8EC0-A77B4E929E72}" type="datetimeFigureOut">
              <a:rPr lang="es-ES" smtClean="0"/>
              <a:pPr/>
              <a:t>11/06/2013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002DF-C655-4FE4-9FC5-749EA3904C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E1DC37-290D-4EC1-AD80-5B704A76292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A5BED-E51A-4718-8EC0-A77B4E929E72}" type="datetimeFigureOut">
              <a:rPr lang="es-ES" smtClean="0"/>
              <a:pPr/>
              <a:t>11/06/2013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7002DF-C655-4FE4-9FC5-749EA3904C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2940568-C62D-4BBB-8F62-5C3F21148ADA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diamond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gif"/><Relationship Id="rId5" Type="http://schemas.openxmlformats.org/officeDocument/2006/relationships/image" Target="../media/image3.png"/><Relationship Id="rId10" Type="http://schemas.openxmlformats.org/officeDocument/2006/relationships/image" Target="../media/image8.jpeg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5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1268760"/>
            <a:ext cx="5705475" cy="942976"/>
          </a:xfrm>
          <a:prstGeom prst="rect">
            <a:avLst/>
          </a:prstGeom>
          <a:noFill/>
        </p:spPr>
      </p:pic>
      <p:pic>
        <p:nvPicPr>
          <p:cNvPr id="2056" name="Picture 8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776" y="2636912"/>
            <a:ext cx="3505200" cy="952500"/>
          </a:xfrm>
          <a:prstGeom prst="rect">
            <a:avLst/>
          </a:prstGeom>
          <a:noFill/>
        </p:spPr>
      </p:pic>
      <p:pic>
        <p:nvPicPr>
          <p:cNvPr id="2058" name="Picture 10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31640" y="4221088"/>
            <a:ext cx="6248400" cy="942976"/>
          </a:xfrm>
          <a:prstGeom prst="rect">
            <a:avLst/>
          </a:prstGeom>
          <a:noFill/>
        </p:spPr>
      </p:pic>
      <p:pic>
        <p:nvPicPr>
          <p:cNvPr id="2059" name="Picture 11" descr="C:\Users\Usuario\Downloads\ZNECESARIO PARA PPS\MUSICA QUE SE MUEVE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6093296"/>
            <a:ext cx="1800200" cy="450050"/>
          </a:xfrm>
          <a:prstGeom prst="rect">
            <a:avLst/>
          </a:prstGeom>
          <a:noFill/>
        </p:spPr>
      </p:pic>
      <p:pic>
        <p:nvPicPr>
          <p:cNvPr id="2061" name="Picture 13" descr="Rendered Image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868144" y="6021288"/>
            <a:ext cx="2724150" cy="466726"/>
          </a:xfrm>
          <a:prstGeom prst="rect">
            <a:avLst/>
          </a:prstGeom>
          <a:noFill/>
        </p:spPr>
      </p:pic>
      <p:pic>
        <p:nvPicPr>
          <p:cNvPr id="2063" name="Picture 15" descr="Rendered Image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339752" y="332656"/>
            <a:ext cx="4130501" cy="576064"/>
          </a:xfrm>
          <a:prstGeom prst="rect">
            <a:avLst/>
          </a:prstGeom>
          <a:noFill/>
        </p:spPr>
      </p:pic>
      <p:pic>
        <p:nvPicPr>
          <p:cNvPr id="1026" name="Picture 2" descr="C:\Users\Usuario\Downloads\image034[1]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092280" y="188640"/>
            <a:ext cx="1692436" cy="1728192"/>
          </a:xfrm>
          <a:prstGeom prst="rect">
            <a:avLst/>
          </a:prstGeom>
          <a:noFill/>
        </p:spPr>
      </p:pic>
      <p:pic>
        <p:nvPicPr>
          <p:cNvPr id="1028" name="Picture 4" descr="www.leperledelcuore.com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000875" y="2132856"/>
            <a:ext cx="2143125" cy="381000"/>
          </a:xfrm>
          <a:prstGeom prst="rect">
            <a:avLst/>
          </a:prstGeom>
          <a:noFill/>
        </p:spPr>
      </p:pic>
      <p:pic>
        <p:nvPicPr>
          <p:cNvPr id="1030" name="Picture 6" descr="www.leperledelcuore.com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596336" y="1844824"/>
            <a:ext cx="1104900" cy="381000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diamond/>
    <p:sndAc>
      <p:stSnd>
        <p:snd r:embed="rId2" name="no te cases nunca con un ferroviario shocking blue inolvidables 60-70 disc 3462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Usuario\Downloads\0_c315_3a903f56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CORAZONES GUAPOS GRANDES\e2e549db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4869160"/>
            <a:ext cx="842493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Arial Black" pitchFamily="34" charset="0"/>
              </a:rPr>
              <a:t>Have you been broken hearted once or twice? </a:t>
            </a:r>
            <a:r>
              <a:rPr lang="en-US" sz="1400" dirty="0" smtClean="0">
                <a:solidFill>
                  <a:schemeClr val="bg1"/>
                </a:solidFill>
                <a:latin typeface="Arial Black" pitchFamily="34" charset="0"/>
              </a:rPr>
              <a:t> If </a:t>
            </a:r>
            <a:r>
              <a:rPr lang="en-US" sz="1400" dirty="0">
                <a:solidFill>
                  <a:schemeClr val="bg1"/>
                </a:solidFill>
                <a:latin typeface="Arial Black" pitchFamily="34" charset="0"/>
              </a:rPr>
              <a:t>it's yes, how did you feel at his first lies? </a:t>
            </a:r>
            <a:r>
              <a:rPr lang="en-US" sz="1400" dirty="0" smtClean="0">
                <a:solidFill>
                  <a:schemeClr val="bg1"/>
                </a:solidFill>
                <a:latin typeface="Arial Black" pitchFamily="34" charset="0"/>
              </a:rPr>
              <a:t> If </a:t>
            </a:r>
            <a:r>
              <a:rPr lang="en-US" sz="1400" dirty="0">
                <a:solidFill>
                  <a:schemeClr val="bg1"/>
                </a:solidFill>
                <a:latin typeface="Arial Black" pitchFamily="34" charset="0"/>
              </a:rPr>
              <a:t>it's no, you need this good advice: </a:t>
            </a:r>
            <a:r>
              <a:rPr lang="en-US" sz="1400" dirty="0" smtClean="0">
                <a:solidFill>
                  <a:schemeClr val="bg1"/>
                </a:solidFill>
                <a:latin typeface="Arial Black" pitchFamily="34" charset="0"/>
              </a:rPr>
              <a:t> Never </a:t>
            </a:r>
            <a:r>
              <a:rPr lang="en-US" sz="1400" dirty="0">
                <a:solidFill>
                  <a:schemeClr val="bg1"/>
                </a:solidFill>
                <a:latin typeface="Arial Black" pitchFamily="34" charset="0"/>
              </a:rPr>
              <a:t>marry a railroad man </a:t>
            </a:r>
            <a:r>
              <a:rPr lang="en-US" sz="1400" dirty="0" smtClean="0">
                <a:solidFill>
                  <a:schemeClr val="bg1"/>
                </a:solidFill>
                <a:latin typeface="Arial Black" pitchFamily="34" charset="0"/>
              </a:rPr>
              <a:t> He </a:t>
            </a:r>
            <a:r>
              <a:rPr lang="en-US" sz="1400" dirty="0">
                <a:solidFill>
                  <a:schemeClr val="bg1"/>
                </a:solidFill>
                <a:latin typeface="Arial Black" pitchFamily="34" charset="0"/>
              </a:rPr>
              <a:t>loves you every now and then </a:t>
            </a:r>
            <a:r>
              <a:rPr lang="en-US" sz="1400" dirty="0" smtClean="0">
                <a:solidFill>
                  <a:schemeClr val="bg1"/>
                </a:solidFill>
                <a:latin typeface="Arial Black" pitchFamily="34" charset="0"/>
              </a:rPr>
              <a:t> His </a:t>
            </a:r>
            <a:r>
              <a:rPr lang="en-US" sz="1400" dirty="0">
                <a:solidFill>
                  <a:schemeClr val="bg1"/>
                </a:solidFill>
                <a:latin typeface="Arial Black" pitchFamily="34" charset="0"/>
              </a:rPr>
              <a:t>heart is at his mule train, no-no-no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395536" y="5661248"/>
            <a:ext cx="83529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 smtClean="0">
                <a:solidFill>
                  <a:srgbClr val="FFC000"/>
                </a:solidFill>
                <a:latin typeface="Arial Black" pitchFamily="34" charset="0"/>
              </a:rPr>
              <a:t>¿Ha estado el corazón roto una vez o dos veces? Si es así, ¿cómo te sentiste en sus primeras mentiras? Si es no, usted necesita este buen consejo: Nunca te cases con un ferrocarrilero. Le encanta que de vez en cuando Su corazón está con su tren, no-no-no</a:t>
            </a:r>
            <a:endParaRPr lang="es-ES" sz="1400" dirty="0">
              <a:solidFill>
                <a:srgbClr val="FFC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29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ownloads\100_176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9" name="Picture 3" descr="C:\Users\Usuario\Downloads\PNG HOMBRES 1\f4c2fc53ea_85776950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7" y="908720"/>
            <a:ext cx="2987824" cy="594928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5301208"/>
            <a:ext cx="6732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latin typeface="Arial Black" pitchFamily="34" charset="0"/>
              </a:rPr>
              <a:t>Don't fall in love with a railroad man , If you do, forget him if you can  Go better always 'round him, aaaah</a:t>
            </a:r>
            <a:endParaRPr lang="es-ES" sz="1600" dirty="0">
              <a:latin typeface="Arial Black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5949280"/>
            <a:ext cx="69482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No caer en el amor con un hombre de ferrocarril, Si lo hace, olvidarse de él si puedes, Ir siempre mejor "alrededor de él, aaaah</a:t>
            </a:r>
            <a:endParaRPr lang="es-ES" sz="1600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7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uario\Downloads\PNG NUEVO\untitledmmm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ownloads\PNG HOMBRES 1\lineas-del-tren-hd-93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50670_origina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Usuario\Downloads\PNG NUEVO\untitledkk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67" name="Picture 3" descr="C:\Users\Usuario\Downloads\PNG NUEVO\HOMBRES\hou19wax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1700808"/>
            <a:ext cx="2952328" cy="2952328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uario\Downloads\la-dama-del-tren-wallpapers_27431_2560x16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Usuario\Downloads\PNG NUEVO\untitledhhh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1" name="Picture 3" descr="C:\Users\Usuario\Downloads\PNG NUEVO\HOMBRES\1106150814182143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3429000"/>
            <a:ext cx="1732731" cy="259725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uario\Downloads\0_6db3c_e4042921_X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6" name="Picture 4" descr="C:\Users\Usuario\Downloads\PNG MUJERES 1\0_84dbb_ebe2fe61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509587"/>
            <a:ext cx="3672408" cy="6348413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Usuario\Downloads\ZZZZZZZZZZZZultimisimo\0_378f1_dbd85230_XL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8886517703_1de9eed2c9_o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Usuario\Downloads\PNG NUEVO\HOMBRES\min2_2013011110415760423288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340" name="Picture 4" descr="C:\Users\Usuario\Downloads\zzCUADROS GUAPOS\zzzzmarcos delgados y gifs\0_9f55b_416d5d7f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Usuario\Downloads\ZZZZZZZZZZZZultimisimo\JPG\0_21938_721d196c_-1-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435" name="Picture 3" descr="C:\Users\Usuario\Downloads\PNG PAREJAS 1\párok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1700808"/>
            <a:ext cx="3844298" cy="515719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Usuario\Downloads\ZZZZZZZZZZZZultimisimo\JPG\0_807e6_ad9cb6dd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Usuario\Downloads\PORTUGUES\2f40af7d[1] (FILEminimizer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445224"/>
            <a:ext cx="91440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Arial Black" pitchFamily="34" charset="0"/>
              </a:rPr>
              <a:t>Have you ever been restless in your bed? </a:t>
            </a:r>
            <a:r>
              <a:rPr lang="en-US" sz="1400" dirty="0" smtClean="0">
                <a:latin typeface="Arial Black" pitchFamily="34" charset="0"/>
              </a:rPr>
              <a:t> And </a:t>
            </a:r>
            <a:r>
              <a:rPr lang="en-US" sz="1400" dirty="0">
                <a:latin typeface="Arial Black" pitchFamily="34" charset="0"/>
              </a:rPr>
              <a:t>so lonely that your eyes became wet? </a:t>
            </a:r>
            <a:r>
              <a:rPr lang="en-US" sz="1400" dirty="0" smtClean="0">
                <a:latin typeface="Arial Black" pitchFamily="34" charset="0"/>
              </a:rPr>
              <a:t> Let </a:t>
            </a:r>
            <a:r>
              <a:rPr lang="en-US" sz="1400" dirty="0">
                <a:latin typeface="Arial Black" pitchFamily="34" charset="0"/>
              </a:rPr>
              <a:t>me tell you that one thing... </a:t>
            </a:r>
            <a:r>
              <a:rPr lang="en-US" sz="1400" dirty="0" smtClean="0">
                <a:latin typeface="Arial Black" pitchFamily="34" charset="0"/>
              </a:rPr>
              <a:t> Mmm-</a:t>
            </a:r>
            <a:r>
              <a:rPr lang="en-US" sz="1400" dirty="0" err="1" smtClean="0">
                <a:latin typeface="Arial Black" pitchFamily="34" charset="0"/>
              </a:rPr>
              <a:t>mmm</a:t>
            </a:r>
            <a:r>
              <a:rPr lang="en-US" sz="1400" dirty="0" smtClean="0">
                <a:latin typeface="Arial Black" pitchFamily="34" charset="0"/>
              </a:rPr>
              <a:t>-mm-mm-mm-mm-mm  -mm-mm-mm-mm-mm  Mmm-  No-no-no </a:t>
            </a:r>
            <a:endParaRPr lang="es-ES" sz="1400" dirty="0">
              <a:latin typeface="Arial Black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6119336"/>
            <a:ext cx="91440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¿Alguna vez has sido inquieto en la cama? </a:t>
            </a:r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 Y </a:t>
            </a:r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tan solo que sus ojos se hayan mojado? </a:t>
            </a:r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 Déjame </a:t>
            </a:r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decirte que una cosa ... </a:t>
            </a:r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 Mmm-</a:t>
            </a:r>
            <a:r>
              <a:rPr lang="es-ES" sz="1400" dirty="0" err="1" smtClean="0">
                <a:solidFill>
                  <a:srgbClr val="FF0000"/>
                </a:solidFill>
                <a:latin typeface="Arial Black" pitchFamily="34" charset="0"/>
              </a:rPr>
              <a:t>mmm</a:t>
            </a:r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-mm-mm-mm-mm-mm  Mmm-mmm-mmm-mmm  No </a:t>
            </a:r>
            <a:r>
              <a:rPr lang="es-ES" sz="1400" dirty="0" err="1" smtClean="0">
                <a:solidFill>
                  <a:srgbClr val="FF0000"/>
                </a:solidFill>
                <a:latin typeface="Arial Black" pitchFamily="34" charset="0"/>
              </a:rPr>
              <a:t>no</a:t>
            </a:r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es-ES" sz="1400" dirty="0" err="1" smtClean="0">
                <a:solidFill>
                  <a:srgbClr val="FF0000"/>
                </a:solidFill>
                <a:latin typeface="Arial Black" pitchFamily="34" charset="0"/>
              </a:rPr>
              <a:t>no</a:t>
            </a:r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 </a:t>
            </a:r>
            <a:endParaRPr lang="es-ES" sz="1400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36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Usuario\Downloads\EFE-Nos-Xpres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661248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FF0000"/>
                </a:solidFill>
                <a:latin typeface="Arial Black" pitchFamily="34" charset="0"/>
              </a:rPr>
              <a:t>Never marry a railroad man </a:t>
            </a:r>
            <a:r>
              <a:rPr lang="en-US" sz="1600" dirty="0" smtClean="0">
                <a:solidFill>
                  <a:srgbClr val="FF0000"/>
                </a:solidFill>
                <a:latin typeface="Arial Black" pitchFamily="34" charset="0"/>
              </a:rPr>
              <a:t>, He </a:t>
            </a:r>
            <a:r>
              <a:rPr lang="en-US" sz="1600" dirty="0">
                <a:solidFill>
                  <a:srgbClr val="FF0000"/>
                </a:solidFill>
                <a:latin typeface="Arial Black" pitchFamily="34" charset="0"/>
              </a:rPr>
              <a:t>loves you every now and then </a:t>
            </a:r>
            <a:r>
              <a:rPr lang="en-US" sz="1600" dirty="0" smtClean="0">
                <a:solidFill>
                  <a:srgbClr val="FF0000"/>
                </a:solidFill>
                <a:latin typeface="Arial Black" pitchFamily="34" charset="0"/>
              </a:rPr>
              <a:t>His </a:t>
            </a:r>
            <a:r>
              <a:rPr lang="en-US" sz="1600" dirty="0">
                <a:solidFill>
                  <a:srgbClr val="FF0000"/>
                </a:solidFill>
                <a:latin typeface="Arial Black" pitchFamily="34" charset="0"/>
              </a:rPr>
              <a:t>heart is at his mule train, no-no-no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0" y="6273225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Nunca te cases con un ferrocarrilero 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, Le </a:t>
            </a:r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encanta que de vez en cuando 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 Su </a:t>
            </a:r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corazón está en su tren de mulas, no-no-no </a:t>
            </a:r>
          </a:p>
        </p:txBody>
      </p:sp>
    </p:spTree>
  </p:cSld>
  <p:clrMapOvr>
    <a:masterClrMapping/>
  </p:clrMapOvr>
  <p:transition advTm="14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Usuario\Downloads\2009-01-18_IMG_2009-01-11_21_31_59_d002ma0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445224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rial Black" pitchFamily="34" charset="0"/>
              </a:rPr>
              <a:t>Don't fall in love with a railroad man </a:t>
            </a:r>
            <a:r>
              <a:rPr lang="en-US" sz="1600" dirty="0" smtClean="0">
                <a:solidFill>
                  <a:schemeClr val="bg1"/>
                </a:solidFill>
                <a:latin typeface="Arial Black" pitchFamily="34" charset="0"/>
              </a:rPr>
              <a:t>, If </a:t>
            </a:r>
            <a:r>
              <a:rPr lang="en-US" sz="1600" dirty="0">
                <a:solidFill>
                  <a:schemeClr val="bg1"/>
                </a:solidFill>
                <a:latin typeface="Arial Black" pitchFamily="34" charset="0"/>
              </a:rPr>
              <a:t>you do, forget him if you can </a:t>
            </a:r>
            <a:r>
              <a:rPr lang="en-US" sz="1600" dirty="0" smtClean="0">
                <a:solidFill>
                  <a:schemeClr val="bg1"/>
                </a:solidFill>
                <a:latin typeface="Arial Black" pitchFamily="34" charset="0"/>
              </a:rPr>
              <a:t> Go </a:t>
            </a:r>
            <a:r>
              <a:rPr lang="en-US" sz="1600" dirty="0">
                <a:solidFill>
                  <a:schemeClr val="bg1"/>
                </a:solidFill>
                <a:latin typeface="Arial Black" pitchFamily="34" charset="0"/>
              </a:rPr>
              <a:t>better always 'round him, no-no-no </a:t>
            </a:r>
            <a:r>
              <a:rPr lang="en-US" sz="1600" dirty="0" smtClean="0">
                <a:solidFill>
                  <a:schemeClr val="bg1"/>
                </a:solidFill>
                <a:latin typeface="Arial Black" pitchFamily="34" charset="0"/>
              </a:rPr>
              <a:t> No-no-no</a:t>
            </a:r>
            <a:r>
              <a:rPr lang="en-US" sz="1600" dirty="0">
                <a:solidFill>
                  <a:schemeClr val="bg1"/>
                </a:solidFill>
                <a:latin typeface="Arial Black" pitchFamily="34" charset="0"/>
              </a:rPr>
              <a:t>, no-no-no, no-no-no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0" y="6021288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No se enamore de un hombre del ferrocarril 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. Si </a:t>
            </a:r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es así, que se olvide si usted puede 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, Ir </a:t>
            </a:r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siempre más "a su alrededor, no-no-no 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 No</a:t>
            </a:r>
            <a:r>
              <a:rPr lang="es-ES" sz="1600" dirty="0">
                <a:solidFill>
                  <a:srgbClr val="FFFF00"/>
                </a:solidFill>
                <a:latin typeface="Arial Black" pitchFamily="34" charset="0"/>
              </a:rPr>
              <a:t>, no, no, no, no, no, no, no, </a:t>
            </a:r>
          </a:p>
        </p:txBody>
      </p:sp>
    </p:spTree>
  </p:cSld>
  <p:clrMapOvr>
    <a:masterClrMapping/>
  </p:clrMapOvr>
  <p:transition advTm="18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</TotalTime>
  <Words>408</Words>
  <Application>Microsoft Office PowerPoint</Application>
  <PresentationFormat>Presentación en pantalla (4:3)</PresentationFormat>
  <Paragraphs>38</Paragraphs>
  <Slides>20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16</cp:revision>
  <dcterms:created xsi:type="dcterms:W3CDTF">2013-06-04T11:08:29Z</dcterms:created>
  <dcterms:modified xsi:type="dcterms:W3CDTF">2013-06-11T10:35:31Z</dcterms:modified>
</cp:coreProperties>
</file>