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70" r:id="rId8"/>
    <p:sldId id="271" r:id="rId9"/>
    <p:sldId id="261" r:id="rId10"/>
    <p:sldId id="262" r:id="rId11"/>
    <p:sldId id="268" r:id="rId12"/>
    <p:sldId id="264" r:id="rId13"/>
    <p:sldId id="265" r:id="rId14"/>
    <p:sldId id="266" r:id="rId15"/>
    <p:sldId id="269" r:id="rId16"/>
    <p:sldId id="273" r:id="rId17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zIEw5tFKGGk3CGgwsQ5/w==" hashData="R5mdy6eGINUXRp4Hg5Tn9kU8f9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77" autoAdjust="0"/>
    <p:restoredTop sz="94660"/>
  </p:normalViewPr>
  <p:slideViewPr>
    <p:cSldViewPr>
      <p:cViewPr varScale="1">
        <p:scale>
          <a:sx n="71" d="100"/>
          <a:sy n="71" d="100"/>
        </p:scale>
        <p:origin x="-210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F391B-2EB2-4073-9340-CD2640A1FEF7}" type="datetimeFigureOut">
              <a:rPr lang="es-ES" smtClean="0"/>
              <a:pPr/>
              <a:t>11/05/2015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514FC-67B3-4A6E-B9B2-C63F6B957A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F391B-2EB2-4073-9340-CD2640A1FEF7}" type="datetimeFigureOut">
              <a:rPr lang="es-ES" smtClean="0"/>
              <a:pPr/>
              <a:t>11/05/2015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514FC-67B3-4A6E-B9B2-C63F6B957A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F391B-2EB2-4073-9340-CD2640A1FEF7}" type="datetimeFigureOut">
              <a:rPr lang="es-ES" smtClean="0"/>
              <a:pPr/>
              <a:t>11/05/2015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514FC-67B3-4A6E-B9B2-C63F6B957A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F391B-2EB2-4073-9340-CD2640A1FEF7}" type="datetimeFigureOut">
              <a:rPr lang="es-ES" smtClean="0"/>
              <a:pPr/>
              <a:t>11/05/2015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514FC-67B3-4A6E-B9B2-C63F6B957A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F391B-2EB2-4073-9340-CD2640A1FEF7}" type="datetimeFigureOut">
              <a:rPr lang="es-ES" smtClean="0"/>
              <a:pPr/>
              <a:t>11/05/2015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514FC-67B3-4A6E-B9B2-C63F6B957A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F391B-2EB2-4073-9340-CD2640A1FEF7}" type="datetimeFigureOut">
              <a:rPr lang="es-ES" smtClean="0"/>
              <a:pPr/>
              <a:t>11/05/2015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514FC-67B3-4A6E-B9B2-C63F6B957A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F391B-2EB2-4073-9340-CD2640A1FEF7}" type="datetimeFigureOut">
              <a:rPr lang="es-ES" smtClean="0"/>
              <a:pPr/>
              <a:t>11/05/2015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514FC-67B3-4A6E-B9B2-C63F6B957A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F391B-2EB2-4073-9340-CD2640A1FEF7}" type="datetimeFigureOut">
              <a:rPr lang="es-ES" smtClean="0"/>
              <a:pPr/>
              <a:t>11/05/2015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514FC-67B3-4A6E-B9B2-C63F6B957A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F391B-2EB2-4073-9340-CD2640A1FEF7}" type="datetimeFigureOut">
              <a:rPr lang="es-ES" smtClean="0"/>
              <a:pPr/>
              <a:t>11/05/2015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514FC-67B3-4A6E-B9B2-C63F6B957A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F391B-2EB2-4073-9340-CD2640A1FEF7}" type="datetimeFigureOut">
              <a:rPr lang="es-ES" smtClean="0"/>
              <a:pPr/>
              <a:t>11/05/2015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514FC-67B3-4A6E-B9B2-C63F6B957A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F391B-2EB2-4073-9340-CD2640A1FEF7}" type="datetimeFigureOut">
              <a:rPr lang="es-ES" smtClean="0"/>
              <a:pPr/>
              <a:t>11/05/2015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514FC-67B3-4A6E-B9B2-C63F6B957A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EF391B-2EB2-4073-9340-CD2640A1FEF7}" type="datetimeFigureOut">
              <a:rPr lang="es-ES" smtClean="0"/>
              <a:pPr/>
              <a:t>11/05/2015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514FC-67B3-4A6E-B9B2-C63F6B957A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0c5f4b3ff7c22be5e5e3178390ac0804_w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214294"/>
            <a:ext cx="3800475" cy="5238750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57158" y="1500178"/>
            <a:ext cx="4700566" cy="1225021"/>
          </a:xfrm>
        </p:spPr>
        <p:txBody>
          <a:bodyPr>
            <a:normAutofit fontScale="90000"/>
          </a:bodyPr>
          <a:lstStyle/>
          <a:p>
            <a:r>
              <a:rPr lang="es-AR" dirty="0" smtClean="0">
                <a:latin typeface="Lucida Calligraphy" pitchFamily="66" charset="0"/>
              </a:rPr>
              <a:t>No sirvo</a:t>
            </a:r>
            <a:br>
              <a:rPr lang="es-AR" dirty="0" smtClean="0">
                <a:latin typeface="Lucida Calligraphy" pitchFamily="66" charset="0"/>
              </a:rPr>
            </a:br>
            <a:r>
              <a:rPr lang="es-AR" dirty="0" smtClean="0">
                <a:latin typeface="Lucida Calligraphy" pitchFamily="66" charset="0"/>
              </a:rPr>
              <a:t> para estar </a:t>
            </a:r>
            <a:br>
              <a:rPr lang="es-AR" dirty="0" smtClean="0">
                <a:latin typeface="Lucida Calligraphy" pitchFamily="66" charset="0"/>
              </a:rPr>
            </a:br>
            <a:r>
              <a:rPr lang="es-AR" dirty="0" smtClean="0">
                <a:latin typeface="Lucida Calligraphy" pitchFamily="66" charset="0"/>
              </a:rPr>
              <a:t>sin ti</a:t>
            </a:r>
            <a:endParaRPr lang="es-ES" dirty="0"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000364" y="3286128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>
                <a:latin typeface="Lucida Calligraphy" pitchFamily="66" charset="0"/>
              </a:rPr>
              <a:t>Rocío </a:t>
            </a:r>
            <a:r>
              <a:rPr lang="es-AR" dirty="0" err="1" smtClean="0">
                <a:latin typeface="Lucida Calligraphy" pitchFamily="66" charset="0"/>
              </a:rPr>
              <a:t>Durcal</a:t>
            </a:r>
            <a:endParaRPr lang="es-ES" dirty="0">
              <a:latin typeface="Lucida Calligraphy" pitchFamily="66" charset="0"/>
            </a:endParaRPr>
          </a:p>
        </p:txBody>
      </p:sp>
      <p:pic>
        <p:nvPicPr>
          <p:cNvPr id="5" name="4 Imagen" descr="595122kf6z234u0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728" y="4708394"/>
            <a:ext cx="847728" cy="57799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571736" y="5000640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/>
              <a:t>automático</a:t>
            </a:r>
            <a:endParaRPr lang="es-ES" dirty="0"/>
          </a:p>
        </p:txBody>
      </p:sp>
    </p:spTree>
  </p:cSld>
  <p:clrMapOvr>
    <a:masterClrMapping/>
  </p:clrMapOvr>
  <p:transition spd="slow" advClick="0" advTm="12000">
    <p:split orient="vert"/>
    <p:sndAc>
      <p:stSnd>
        <p:snd r:embed="rId2" name="rocio durcal no sirvo para estar sin t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x1piYkpqHC_35knwEf7fMl2O_.jpe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4878"/>
          <a:stretch>
            <a:fillRect/>
          </a:stretch>
        </p:blipFill>
        <p:spPr>
          <a:xfrm>
            <a:off x="0" y="-166836"/>
            <a:ext cx="9144000" cy="5890606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932040" y="841276"/>
            <a:ext cx="38884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Estoy atada a ti, </a:t>
            </a:r>
            <a:endParaRPr lang="es-ES" sz="1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no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lo puedo remediar 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como el río al mar </a:t>
            </a:r>
            <a:endParaRPr lang="es-ES" sz="1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y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el preso a la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cadena</a:t>
            </a:r>
          </a:p>
          <a:p>
            <a:pPr algn="ctr"/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y si quieres que te diga la verdad 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no me pienso desatar, </a:t>
            </a:r>
            <a:endParaRPr lang="es-ES" sz="1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así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me muera </a:t>
            </a:r>
          </a:p>
        </p:txBody>
      </p:sp>
    </p:spTree>
  </p:cSld>
  <p:clrMapOvr>
    <a:masterClrMapping/>
  </p:clrMapOvr>
  <p:transition spd="slow" advClick="0" advTm="1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923000_414843558622684_7304283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714480" y="4071946"/>
            <a:ext cx="592935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iré pegada a ti, esperando tu señal 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para darte lo que usted ordene y mande </a:t>
            </a:r>
            <a:endParaRPr lang="es-ES" sz="1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y si quieres que te diga la verdad 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no te pienso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abandonar,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así me maten</a:t>
            </a:r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8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utogr 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714480" y="785798"/>
            <a:ext cx="557216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Y es que no sirvo para estar sin ti </a:t>
            </a:r>
            <a:b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y es que me pierdo donde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tú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no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estás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b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tuya es mi suerte, tuya es mi vida </a:t>
            </a:r>
            <a:b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me llevas prendida allá donde vas </a:t>
            </a:r>
          </a:p>
          <a:p>
            <a:pPr algn="ctr"/>
            <a:r>
              <a:rPr lang="es-ES" sz="2000" dirty="0" smtClean="0">
                <a:latin typeface="Lucida Calligraphy" pitchFamily="66" charset="0"/>
              </a:rPr>
              <a:t/>
            </a:r>
            <a:br>
              <a:rPr lang="es-ES" sz="2000" dirty="0" smtClean="0">
                <a:latin typeface="Lucida Calligraphy" pitchFamily="66" charset="0"/>
              </a:rPr>
            </a:br>
            <a:endParaRPr lang="es-ES" sz="2000" dirty="0">
              <a:latin typeface="Lucida Calligraphy" pitchFamily="66" charset="0"/>
            </a:endParaRPr>
          </a:p>
        </p:txBody>
      </p:sp>
      <p:pic>
        <p:nvPicPr>
          <p:cNvPr id="7" name="6 Imagen" descr="baile-1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43042" y="2428872"/>
            <a:ext cx="2257425" cy="3095625"/>
          </a:xfrm>
          <a:prstGeom prst="rect">
            <a:avLst/>
          </a:prstGeom>
        </p:spPr>
      </p:pic>
    </p:spTree>
  </p:cSld>
  <p:clrMapOvr>
    <a:masterClrMapping/>
  </p:clrMapOvr>
  <p:transition spd="slow" advClick="0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7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67 0.06404  C 0.081 0.07844  0.102 0.08645  0.124 0.08645  C 0.149 0.08645  0.169 0.07844  0.183 0.06404  L 0.25 0  E" pathEditMode="relative" ptsTypes="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5000628" y="857236"/>
            <a:ext cx="392909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latin typeface="Lucida Calligraphy" pitchFamily="66" charset="0"/>
              </a:rPr>
              <a:t>Y es que no sirvo </a:t>
            </a:r>
            <a:endParaRPr lang="es-ES" sz="1600" dirty="0" smtClean="0">
              <a:latin typeface="Lucida Calligraphy" pitchFamily="66" charset="0"/>
            </a:endParaRP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para </a:t>
            </a:r>
            <a:r>
              <a:rPr lang="es-ES" sz="1600" dirty="0">
                <a:latin typeface="Lucida Calligraphy" pitchFamily="66" charset="0"/>
              </a:rPr>
              <a:t>estar sin </a:t>
            </a:r>
            <a:r>
              <a:rPr lang="es-ES" sz="1600" dirty="0" smtClean="0">
                <a:latin typeface="Lucida Calligraphy" pitchFamily="66" charset="0"/>
              </a:rPr>
              <a:t>ti,</a:t>
            </a:r>
            <a:r>
              <a:rPr lang="es-ES" sz="1600" dirty="0">
                <a:latin typeface="Lucida Calligraphy" pitchFamily="66" charset="0"/>
              </a:rPr>
              <a:t> </a:t>
            </a:r>
            <a:r>
              <a:rPr lang="es-ES" sz="1600" dirty="0" smtClean="0">
                <a:latin typeface="Lucida Calligraphy" pitchFamily="66" charset="0"/>
              </a:rPr>
              <a:t/>
            </a:r>
            <a:br>
              <a:rPr lang="es-ES" sz="1600" dirty="0" smtClean="0">
                <a:latin typeface="Lucida Calligraphy" pitchFamily="66" charset="0"/>
              </a:rPr>
            </a:br>
            <a:r>
              <a:rPr lang="es-ES" sz="1600" dirty="0">
                <a:latin typeface="Lucida Calligraphy" pitchFamily="66" charset="0"/>
              </a:rPr>
              <a:t>y es que me has hecho </a:t>
            </a:r>
            <a:endParaRPr lang="es-ES" sz="1600" dirty="0" smtClean="0">
              <a:latin typeface="Lucida Calligraphy" pitchFamily="66" charset="0"/>
            </a:endParaRP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esclava </a:t>
            </a:r>
            <a:r>
              <a:rPr lang="es-ES" sz="1600" dirty="0">
                <a:latin typeface="Lucida Calligraphy" pitchFamily="66" charset="0"/>
              </a:rPr>
              <a:t>de tu </a:t>
            </a:r>
            <a:r>
              <a:rPr lang="es-ES" sz="1600" dirty="0" smtClean="0">
                <a:latin typeface="Lucida Calligraphy" pitchFamily="66" charset="0"/>
              </a:rPr>
              <a:t>amor,</a:t>
            </a:r>
          </a:p>
          <a:p>
            <a:pPr algn="ctr"/>
            <a:r>
              <a:rPr lang="es-ES" sz="1600" dirty="0">
                <a:latin typeface="Lucida Calligraphy" pitchFamily="66" charset="0"/>
              </a:rPr>
              <a:t> </a:t>
            </a:r>
            <a:r>
              <a:rPr lang="es-ES" sz="1600" dirty="0" smtClean="0">
                <a:latin typeface="Lucida Calligraphy" pitchFamily="66" charset="0"/>
              </a:rPr>
              <a:t/>
            </a:r>
            <a:br>
              <a:rPr lang="es-ES" sz="1600" dirty="0" smtClean="0">
                <a:latin typeface="Lucida Calligraphy" pitchFamily="66" charset="0"/>
              </a:rPr>
            </a:br>
            <a:r>
              <a:rPr lang="es-ES" sz="1600" dirty="0">
                <a:latin typeface="Lucida Calligraphy" pitchFamily="66" charset="0"/>
              </a:rPr>
              <a:t>haz lo que </a:t>
            </a:r>
            <a:r>
              <a:rPr lang="es-ES" sz="1600" dirty="0" smtClean="0">
                <a:latin typeface="Lucida Calligraphy" pitchFamily="66" charset="0"/>
              </a:rPr>
              <a:t>quieras</a:t>
            </a: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 </a:t>
            </a:r>
            <a:r>
              <a:rPr lang="es-ES" sz="1600" dirty="0">
                <a:latin typeface="Lucida Calligraphy" pitchFamily="66" charset="0"/>
              </a:rPr>
              <a:t>hacer </a:t>
            </a:r>
            <a:r>
              <a:rPr lang="es-ES" sz="1600" dirty="0" smtClean="0">
                <a:latin typeface="Lucida Calligraphy" pitchFamily="66" charset="0"/>
              </a:rPr>
              <a:t>contigo</a:t>
            </a:r>
            <a:r>
              <a:rPr lang="es-ES" sz="1600" dirty="0">
                <a:latin typeface="Lucida Calligraphy" pitchFamily="66" charset="0"/>
              </a:rPr>
              <a:t> </a:t>
            </a:r>
            <a:r>
              <a:rPr lang="es-ES" sz="1600" dirty="0" smtClean="0">
                <a:latin typeface="Lucida Calligraphy" pitchFamily="66" charset="0"/>
              </a:rPr>
              <a:t/>
            </a:r>
            <a:br>
              <a:rPr lang="es-ES" sz="1600" dirty="0" smtClean="0">
                <a:latin typeface="Lucida Calligraphy" pitchFamily="66" charset="0"/>
              </a:rPr>
            </a:br>
            <a:r>
              <a:rPr lang="es-ES" sz="1600" dirty="0">
                <a:latin typeface="Lucida Calligraphy" pitchFamily="66" charset="0"/>
              </a:rPr>
              <a:t>yo solo te sigo </a:t>
            </a:r>
            <a:endParaRPr lang="es-ES" sz="1600" dirty="0" smtClean="0">
              <a:latin typeface="Lucida Calligraphy" pitchFamily="66" charset="0"/>
            </a:endParaRP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lo </a:t>
            </a:r>
            <a:r>
              <a:rPr lang="es-ES" sz="1600" dirty="0">
                <a:latin typeface="Lucida Calligraphy" pitchFamily="66" charset="0"/>
              </a:rPr>
              <a:t>entiendas o no </a:t>
            </a:r>
            <a:r>
              <a:rPr lang="es-ES" sz="1600" dirty="0" smtClean="0">
                <a:latin typeface="Lucida Calligraphy" pitchFamily="66" charset="0"/>
              </a:rPr>
              <a:t/>
            </a:r>
            <a:br>
              <a:rPr lang="es-ES" sz="1600" dirty="0" smtClean="0">
                <a:latin typeface="Lucida Calligraphy" pitchFamily="66" charset="0"/>
              </a:rPr>
            </a:br>
            <a:endParaRPr lang="es-ES" sz="1600" dirty="0">
              <a:latin typeface="Lucida Calligraphy" pitchFamily="66" charset="0"/>
            </a:endParaRPr>
          </a:p>
        </p:txBody>
      </p:sp>
      <p:pic>
        <p:nvPicPr>
          <p:cNvPr id="5" name="4 Imagen" descr="Dama 10.jpg"/>
          <p:cNvPicPr>
            <a:picLocks noChangeAspect="1"/>
          </p:cNvPicPr>
          <p:nvPr/>
        </p:nvPicPr>
        <p:blipFill>
          <a:blip r:embed="rId2" cstate="print"/>
          <a:srcRect b="5000"/>
          <a:stretch>
            <a:fillRect/>
          </a:stretch>
        </p:blipFill>
        <p:spPr>
          <a:xfrm>
            <a:off x="0" y="0"/>
            <a:ext cx="4947047" cy="571500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90500" h="190500" prst="angle"/>
            <a:bevelB w="190500" h="190500"/>
          </a:sp3d>
        </p:spPr>
      </p:pic>
      <p:pic>
        <p:nvPicPr>
          <p:cNvPr id="6" name="5 Imagen" descr="baile-1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72200" y="3361556"/>
            <a:ext cx="1200150" cy="1645775"/>
          </a:xfrm>
          <a:prstGeom prst="rect">
            <a:avLst/>
          </a:prstGeom>
        </p:spPr>
      </p:pic>
    </p:spTree>
  </p:cSld>
  <p:clrMapOvr>
    <a:masterClrMapping/>
  </p:clrMapOvr>
  <p:transition spd="med" advClick="0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o5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0"/>
            <a:ext cx="9358346" cy="5715040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5" name="4 Imagen" descr="beso5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1504" y="428608"/>
            <a:ext cx="7965337" cy="4929222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</p:cSld>
  <p:clrMapOvr>
    <a:masterClrMapping/>
  </p:clrMapOvr>
  <p:transition spd="slow" advClick="0" advTm="4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BESO 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55353"/>
            <a:ext cx="8784976" cy="5426136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</p:cSld>
  <p:clrMapOvr>
    <a:masterClrMapping/>
  </p:clrMapOvr>
  <p:transition spd="slow" advClick="0" advTm="3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AMA SONRIEN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940152" y="2281436"/>
            <a:ext cx="3203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Te guardo para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ti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lo mejor que puedo dar 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porque eres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tú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lo único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importante,</a:t>
            </a:r>
          </a:p>
          <a:p>
            <a:pPr algn="ctr"/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y si quieres que te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diga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la verdad 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jamás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te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dejaré, 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así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me maten</a:t>
            </a:r>
          </a:p>
        </p:txBody>
      </p:sp>
    </p:spTree>
  </p:cSld>
  <p:clrMapOvr>
    <a:masterClrMapping/>
  </p:clrMapOvr>
  <p:transition spd="slow" advClick="0" advTm="19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CHICA FELIZ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51564"/>
          </a:xfrm>
          <a:prstGeom prst="rect">
            <a:avLst/>
          </a:prstGeom>
        </p:spPr>
      </p:pic>
      <p:pic>
        <p:nvPicPr>
          <p:cNvPr id="6" name="5 Imagen" descr="DAMA FELIZ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71458"/>
            <a:ext cx="9144000" cy="5786458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79512" y="409228"/>
            <a:ext cx="31683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latin typeface="Lucida Calligraphy" pitchFamily="66" charset="0"/>
              </a:rPr>
              <a:t>te seré siempre tan </a:t>
            </a:r>
            <a:r>
              <a:rPr lang="es-ES" sz="1600" dirty="0" smtClean="0">
                <a:latin typeface="Lucida Calligraphy" pitchFamily="66" charset="0"/>
              </a:rPr>
              <a:t>fiel,</a:t>
            </a: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 </a:t>
            </a:r>
            <a:r>
              <a:rPr lang="es-ES" sz="1600" dirty="0">
                <a:latin typeface="Lucida Calligraphy" pitchFamily="66" charset="0"/>
              </a:rPr>
              <a:t>como un perro guardián </a:t>
            </a:r>
            <a:r>
              <a:rPr lang="es-ES" sz="1600" dirty="0" smtClean="0">
                <a:latin typeface="Lucida Calligraphy" pitchFamily="66" charset="0"/>
              </a:rPr>
              <a:t/>
            </a:r>
            <a:br>
              <a:rPr lang="es-ES" sz="1600" dirty="0" smtClean="0">
                <a:latin typeface="Lucida Calligraphy" pitchFamily="66" charset="0"/>
              </a:rPr>
            </a:br>
            <a:r>
              <a:rPr lang="es-ES" sz="1600" dirty="0">
                <a:latin typeface="Lucida Calligraphy" pitchFamily="66" charset="0"/>
              </a:rPr>
              <a:t>a tu lado siempre </a:t>
            </a:r>
            <a:endParaRPr lang="es-ES" sz="1600" dirty="0" smtClean="0">
              <a:latin typeface="Lucida Calligraphy" pitchFamily="66" charset="0"/>
            </a:endParaRP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sea </a:t>
            </a:r>
            <a:r>
              <a:rPr lang="es-ES" sz="1600" dirty="0">
                <a:latin typeface="Lucida Calligraphy" pitchFamily="66" charset="0"/>
              </a:rPr>
              <a:t>como </a:t>
            </a:r>
            <a:r>
              <a:rPr lang="es-ES" sz="1600" dirty="0" smtClean="0">
                <a:latin typeface="Lucida Calligraphy" pitchFamily="66" charset="0"/>
              </a:rPr>
              <a:t>sea</a:t>
            </a:r>
          </a:p>
          <a:p>
            <a:pPr algn="ctr"/>
            <a:r>
              <a:rPr lang="es-ES" sz="1600" dirty="0">
                <a:latin typeface="Lucida Calligraphy" pitchFamily="66" charset="0"/>
              </a:rPr>
              <a:t> </a:t>
            </a:r>
            <a:r>
              <a:rPr lang="es-ES" sz="1600" dirty="0" smtClean="0">
                <a:latin typeface="Lucida Calligraphy" pitchFamily="66" charset="0"/>
              </a:rPr>
              <a:t/>
            </a:r>
            <a:br>
              <a:rPr lang="es-ES" sz="1600" dirty="0" smtClean="0">
                <a:latin typeface="Lucida Calligraphy" pitchFamily="66" charset="0"/>
              </a:rPr>
            </a:br>
            <a:r>
              <a:rPr lang="es-ES" sz="1600" dirty="0">
                <a:latin typeface="Lucida Calligraphy" pitchFamily="66" charset="0"/>
              </a:rPr>
              <a:t>y si quieres que te </a:t>
            </a:r>
            <a:r>
              <a:rPr lang="es-ES" sz="1600" dirty="0" smtClean="0">
                <a:latin typeface="Lucida Calligraphy" pitchFamily="66" charset="0"/>
              </a:rPr>
              <a:t>diga</a:t>
            </a: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 </a:t>
            </a:r>
            <a:r>
              <a:rPr lang="es-ES" sz="1600" dirty="0">
                <a:latin typeface="Lucida Calligraphy" pitchFamily="66" charset="0"/>
              </a:rPr>
              <a:t>la verdad </a:t>
            </a:r>
            <a:r>
              <a:rPr lang="es-ES" sz="1600" dirty="0" smtClean="0">
                <a:latin typeface="Lucida Calligraphy" pitchFamily="66" charset="0"/>
              </a:rPr>
              <a:t/>
            </a:r>
            <a:br>
              <a:rPr lang="es-ES" sz="1600" dirty="0" smtClean="0">
                <a:latin typeface="Lucida Calligraphy" pitchFamily="66" charset="0"/>
              </a:rPr>
            </a:br>
            <a:r>
              <a:rPr lang="es-ES" sz="1600" dirty="0" smtClean="0">
                <a:latin typeface="Lucida Calligraphy" pitchFamily="66" charset="0"/>
              </a:rPr>
              <a:t>jamás </a:t>
            </a:r>
            <a:r>
              <a:rPr lang="es-ES" sz="1600" dirty="0">
                <a:latin typeface="Lucida Calligraphy" pitchFamily="66" charset="0"/>
              </a:rPr>
              <a:t>te </a:t>
            </a:r>
            <a:r>
              <a:rPr lang="es-ES" sz="1600" dirty="0" smtClean="0">
                <a:latin typeface="Lucida Calligraphy" pitchFamily="66" charset="0"/>
              </a:rPr>
              <a:t>dejare</a:t>
            </a: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 </a:t>
            </a:r>
            <a:r>
              <a:rPr lang="es-ES" sz="1600" dirty="0">
                <a:latin typeface="Lucida Calligraphy" pitchFamily="66" charset="0"/>
              </a:rPr>
              <a:t>así me muera </a:t>
            </a:r>
            <a:r>
              <a:rPr lang="es-ES" sz="1600" dirty="0" smtClean="0">
                <a:latin typeface="Lucida Calligraphy" pitchFamily="66" charset="0"/>
              </a:rPr>
              <a:t>.</a:t>
            </a:r>
            <a:endParaRPr lang="es-ES" sz="16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OLLAJE VERD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6" name="5 Imagen" descr="baile-1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2357434"/>
            <a:ext cx="2257425" cy="309562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42910" y="928674"/>
            <a:ext cx="7858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Lucida Calligraphy" pitchFamily="66" charset="0"/>
              </a:rPr>
              <a:t>Y </a:t>
            </a:r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1214414" y="500046"/>
            <a:ext cx="7000924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Y es que no sirvo para estar sin ti </a:t>
            </a:r>
            <a:endParaRPr lang="es-ES" sz="1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y es que me pierdo donde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tú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no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estás</a:t>
            </a:r>
          </a:p>
          <a:p>
            <a:pPr algn="ctr"/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b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tuya es mi suerte, tuya es mi vida </a:t>
            </a:r>
            <a:b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me llevas prendida allá donde vas 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AMA BOCA Y ROSA.jpg"/>
          <p:cNvPicPr>
            <a:picLocks noChangeAspect="1"/>
          </p:cNvPicPr>
          <p:nvPr/>
        </p:nvPicPr>
        <p:blipFill>
          <a:blip r:embed="rId2" cstate="print"/>
          <a:srcRect b="8642"/>
          <a:stretch>
            <a:fillRect/>
          </a:stretch>
        </p:blipFill>
        <p:spPr>
          <a:xfrm>
            <a:off x="-335132" y="-23103"/>
            <a:ext cx="9479131" cy="5738103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42910" y="3929070"/>
            <a:ext cx="60007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Y es que no sirvo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para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estar sin ti 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y es que me has hecho esclava de tu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amor</a:t>
            </a:r>
          </a:p>
          <a:p>
            <a:pPr algn="ctr"/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haz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lo que quieras hacer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contigo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yo solo te sigo, lo quieras o no </a:t>
            </a:r>
          </a:p>
        </p:txBody>
      </p:sp>
      <p:pic>
        <p:nvPicPr>
          <p:cNvPr id="4" name="3 Imagen" descr="baile-1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72329" y="3357566"/>
            <a:ext cx="1719113" cy="2357434"/>
          </a:xfrm>
          <a:prstGeom prst="rect">
            <a:avLst/>
          </a:prstGeom>
        </p:spPr>
      </p:pic>
    </p:spTree>
  </p:cSld>
  <p:clrMapOvr>
    <a:masterClrMapping/>
  </p:clrMapOvr>
  <p:transition spd="med" advClick="0" advTm="1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4214810" y="928674"/>
            <a:ext cx="392909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latin typeface="Lucida Calligraphy" pitchFamily="66" charset="0"/>
              </a:rPr>
              <a:t>Y </a:t>
            </a:r>
            <a:r>
              <a:rPr lang="es-ES" sz="1600" dirty="0">
                <a:latin typeface="Lucida Calligraphy" pitchFamily="66" charset="0"/>
              </a:rPr>
              <a:t>es que no sirvo </a:t>
            </a:r>
            <a:endParaRPr lang="es-ES" sz="1600" dirty="0" smtClean="0">
              <a:latin typeface="Lucida Calligraphy" pitchFamily="66" charset="0"/>
            </a:endParaRP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para </a:t>
            </a:r>
            <a:r>
              <a:rPr lang="es-ES" sz="1600" dirty="0">
                <a:latin typeface="Lucida Calligraphy" pitchFamily="66" charset="0"/>
              </a:rPr>
              <a:t>estar sin ti </a:t>
            </a:r>
            <a:r>
              <a:rPr lang="es-ES" sz="1600" dirty="0" smtClean="0">
                <a:latin typeface="Lucida Calligraphy" pitchFamily="66" charset="0"/>
              </a:rPr>
              <a:t>,</a:t>
            </a:r>
            <a:r>
              <a:rPr lang="es-ES" sz="1600" dirty="0">
                <a:latin typeface="Lucida Calligraphy" pitchFamily="66" charset="0"/>
              </a:rPr>
              <a:t/>
            </a:r>
            <a:br>
              <a:rPr lang="es-ES" sz="1600" dirty="0">
                <a:latin typeface="Lucida Calligraphy" pitchFamily="66" charset="0"/>
              </a:rPr>
            </a:br>
            <a:r>
              <a:rPr lang="es-ES" sz="1600" dirty="0">
                <a:latin typeface="Lucida Calligraphy" pitchFamily="66" charset="0"/>
              </a:rPr>
              <a:t>y es que me pierdo </a:t>
            </a:r>
            <a:endParaRPr lang="es-ES" sz="1600" dirty="0" smtClean="0">
              <a:latin typeface="Lucida Calligraphy" pitchFamily="66" charset="0"/>
            </a:endParaRP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donde </a:t>
            </a:r>
            <a:r>
              <a:rPr lang="es-ES" sz="1600" dirty="0">
                <a:latin typeface="Lucida Calligraphy" pitchFamily="66" charset="0"/>
              </a:rPr>
              <a:t>tu no </a:t>
            </a:r>
            <a:r>
              <a:rPr lang="es-ES" sz="1600" dirty="0" smtClean="0">
                <a:latin typeface="Lucida Calligraphy" pitchFamily="66" charset="0"/>
              </a:rPr>
              <a:t>estás,</a:t>
            </a:r>
          </a:p>
          <a:p>
            <a:pPr algn="ctr"/>
            <a:r>
              <a:rPr lang="es-ES" sz="1600" dirty="0">
                <a:latin typeface="Lucida Calligraphy" pitchFamily="66" charset="0"/>
              </a:rPr>
              <a:t/>
            </a:r>
            <a:br>
              <a:rPr lang="es-ES" sz="1600" dirty="0">
                <a:latin typeface="Lucida Calligraphy" pitchFamily="66" charset="0"/>
              </a:rPr>
            </a:br>
            <a:r>
              <a:rPr lang="es-ES" sz="1600" dirty="0">
                <a:latin typeface="Lucida Calligraphy" pitchFamily="66" charset="0"/>
              </a:rPr>
              <a:t>tuya es mi </a:t>
            </a:r>
            <a:r>
              <a:rPr lang="es-ES" sz="1600" dirty="0" smtClean="0">
                <a:latin typeface="Lucida Calligraphy" pitchFamily="66" charset="0"/>
              </a:rPr>
              <a:t>suerte, </a:t>
            </a: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tuya </a:t>
            </a:r>
            <a:r>
              <a:rPr lang="es-ES" sz="1600" dirty="0">
                <a:latin typeface="Lucida Calligraphy" pitchFamily="66" charset="0"/>
              </a:rPr>
              <a:t>es mi vida </a:t>
            </a:r>
            <a:br>
              <a:rPr lang="es-ES" sz="1600" dirty="0">
                <a:latin typeface="Lucida Calligraphy" pitchFamily="66" charset="0"/>
              </a:rPr>
            </a:br>
            <a:r>
              <a:rPr lang="es-ES" sz="1600" dirty="0">
                <a:latin typeface="Lucida Calligraphy" pitchFamily="66" charset="0"/>
              </a:rPr>
              <a:t>me llevas </a:t>
            </a:r>
            <a:r>
              <a:rPr lang="es-ES" sz="1600" dirty="0" smtClean="0">
                <a:latin typeface="Lucida Calligraphy" pitchFamily="66" charset="0"/>
              </a:rPr>
              <a:t>prendida</a:t>
            </a: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 </a:t>
            </a:r>
            <a:r>
              <a:rPr lang="es-ES" sz="1600" dirty="0">
                <a:latin typeface="Lucida Calligraphy" pitchFamily="66" charset="0"/>
              </a:rPr>
              <a:t>allá donde vas.</a:t>
            </a:r>
          </a:p>
          <a:p>
            <a:pPr algn="ctr"/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5" name="4 Imagen" descr="baile-16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5008" y="3657767"/>
            <a:ext cx="1500198" cy="2057234"/>
          </a:xfrm>
          <a:prstGeom prst="rect">
            <a:avLst/>
          </a:prstGeom>
        </p:spPr>
      </p:pic>
      <p:pic>
        <p:nvPicPr>
          <p:cNvPr id="7" name="6 Imagen" descr="Alberto y Totty..España  2014.jpg"/>
          <p:cNvPicPr>
            <a:picLocks noChangeAspect="1"/>
          </p:cNvPicPr>
          <p:nvPr/>
        </p:nvPicPr>
        <p:blipFill>
          <a:blip r:embed="rId3" cstate="print"/>
          <a:srcRect l="20238" r="17159"/>
          <a:stretch>
            <a:fillRect/>
          </a:stretch>
        </p:blipFill>
        <p:spPr>
          <a:xfrm>
            <a:off x="467544" y="1417340"/>
            <a:ext cx="4392488" cy="2651760"/>
          </a:xfrm>
          <a:prstGeom prst="rect">
            <a:avLst/>
          </a:prstGeom>
          <a:effectLst>
            <a:softEdge rad="317500"/>
          </a:effectLst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spd="slow" advClick="0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AMA MORENA 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620"/>
            <a:ext cx="9144000" cy="569338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643042" y="3929070"/>
            <a:ext cx="60007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Y es que no sirvo para estar sin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ti,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y es que me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has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hecho esclava de tu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amor,</a:t>
            </a:r>
          </a:p>
          <a:p>
            <a:pPr algn="ctr"/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haz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lo que quieras hacer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contigo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yo solo te sigo, lo quieras o no </a:t>
            </a:r>
          </a:p>
        </p:txBody>
      </p:sp>
      <p:pic>
        <p:nvPicPr>
          <p:cNvPr id="6" name="5 Imagen" descr="baile-1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7572396" y="3714757"/>
            <a:ext cx="1458640" cy="2000244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loem (58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7422" y="214294"/>
            <a:ext cx="5334000" cy="515302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714612" y="5214954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>
                <a:latin typeface="Lucida Calligraphy" pitchFamily="66" charset="0"/>
              </a:rPr>
              <a:t>ILDA</a:t>
            </a:r>
            <a:endParaRPr lang="es-ES" dirty="0"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 flipH="1">
            <a:off x="6929454" y="5286392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/>
              <a:t>Pps</a:t>
            </a:r>
            <a:r>
              <a:rPr lang="es-AR" sz="1200" dirty="0" smtClean="0"/>
              <a:t> sin fines de lucro</a:t>
            </a:r>
            <a:endParaRPr lang="es-ES" sz="1200" dirty="0"/>
          </a:p>
        </p:txBody>
      </p:sp>
      <p:pic>
        <p:nvPicPr>
          <p:cNvPr id="9" name="8 Imagen" descr="TOTTY   2014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1153256" y="3649588"/>
            <a:ext cx="1171655" cy="185776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783</TotalTime>
  <Words>122</Words>
  <Application>Microsoft Office PowerPoint</Application>
  <PresentationFormat>Presentación en pantalla (16:10)</PresentationFormat>
  <Paragraphs>49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No sirvo  para estar  sin ti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sirvo  para estar sin ti</dc:title>
  <dc:creator>Totty</dc:creator>
  <cp:lastModifiedBy>Ilda</cp:lastModifiedBy>
  <cp:revision>55</cp:revision>
  <dcterms:created xsi:type="dcterms:W3CDTF">2014-03-07T19:12:28Z</dcterms:created>
  <dcterms:modified xsi:type="dcterms:W3CDTF">2015-05-11T21:42:24Z</dcterms:modified>
</cp:coreProperties>
</file>