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8" r:id="rId4"/>
    <p:sldId id="269" r:id="rId5"/>
    <p:sldId id="267" r:id="rId6"/>
    <p:sldId id="266" r:id="rId7"/>
    <p:sldId id="265" r:id="rId8"/>
    <p:sldId id="270" r:id="rId9"/>
    <p:sldId id="272" r:id="rId10"/>
    <p:sldId id="271" r:id="rId11"/>
    <p:sldId id="264" r:id="rId12"/>
    <p:sldId id="263" r:id="rId13"/>
    <p:sldId id="262" r:id="rId14"/>
    <p:sldId id="273" r:id="rId15"/>
    <p:sldId id="274" r:id="rId16"/>
    <p:sldId id="261" r:id="rId17"/>
    <p:sldId id="260" r:id="rId18"/>
    <p:sldId id="275" r:id="rId19"/>
    <p:sldId id="258" r:id="rId20"/>
    <p:sldId id="276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6AF25-A3BA-4AAC-9591-0703D89471FE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A8FA-723E-45FD-A979-E8A1C2D5824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6AF25-A3BA-4AAC-9591-0703D89471FE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A8FA-723E-45FD-A979-E8A1C2D5824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6AF25-A3BA-4AAC-9591-0703D89471FE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A8FA-723E-45FD-A979-E8A1C2D5824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6AF25-A3BA-4AAC-9591-0703D89471FE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A8FA-723E-45FD-A979-E8A1C2D5824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6AF25-A3BA-4AAC-9591-0703D89471FE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A8FA-723E-45FD-A979-E8A1C2D5824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6AF25-A3BA-4AAC-9591-0703D89471FE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A8FA-723E-45FD-A979-E8A1C2D5824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6AF25-A3BA-4AAC-9591-0703D89471FE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A8FA-723E-45FD-A979-E8A1C2D5824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6AF25-A3BA-4AAC-9591-0703D89471FE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A8FA-723E-45FD-A979-E8A1C2D5824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6AF25-A3BA-4AAC-9591-0703D89471FE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A8FA-723E-45FD-A979-E8A1C2D5824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6AF25-A3BA-4AAC-9591-0703D89471FE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A8FA-723E-45FD-A979-E8A1C2D5824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6AF25-A3BA-4AAC-9591-0703D89471FE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A8FA-723E-45FD-A979-E8A1C2D5824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162DAB-E531-46EB-B5B9-7C19CA23DDB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6AF25-A3BA-4AAC-9591-0703D89471FE}" type="datetimeFigureOut">
              <a:rPr lang="es-ES" smtClean="0"/>
              <a:pPr/>
              <a:t>06/10/2012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EA8FA-723E-45FD-A979-E8A1C2D5824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3F6D138-D5E9-4387-ADEC-AB40E46D904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image" Target="../media/image35.gif"/><Relationship Id="rId7" Type="http://schemas.openxmlformats.org/officeDocument/2006/relationships/image" Target="../media/image39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gif"/><Relationship Id="rId5" Type="http://schemas.openxmlformats.org/officeDocument/2006/relationships/image" Target="../media/image37.png"/><Relationship Id="rId4" Type="http://schemas.openxmlformats.org/officeDocument/2006/relationships/image" Target="../media/image36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texturas gifs\9eq68ew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1520" y="260648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Canción: No rompas mas mi pobre corazón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Interprete: Coyote Dam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1027" name="Picture 3" descr="C:\Users\Usuario\Documents\AWALPAPERS BONITOS\FIRMAS DE TOMAS\Tomas. amar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1772816"/>
            <a:ext cx="1481137" cy="1212850"/>
          </a:xfrm>
          <a:prstGeom prst="rect">
            <a:avLst/>
          </a:prstGeom>
          <a:noFill/>
        </p:spPr>
      </p:pic>
      <p:pic>
        <p:nvPicPr>
          <p:cNvPr id="1028" name="Picture 4" descr="C:\Users\Usuario\Documents\AWALPAPERS BONITOS\altavoz2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661248"/>
            <a:ext cx="762000" cy="1008112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6228184" y="6237312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AUTOMATICO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583851" y="2967335"/>
            <a:ext cx="597631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haroni" pitchFamily="2" charset="-79"/>
                <a:cs typeface="Aharoni" pitchFamily="2" charset="-79"/>
              </a:rPr>
              <a:t>NO ROMPAS MAS MI POBRE CORAZON</a:t>
            </a:r>
            <a:endParaRPr lang="es-ES" sz="2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4000">
    <p:wheel spokes="8"/>
    <p:sndAc>
      <p:stSnd>
        <p:snd r:embed="rId2" name="09 no rompas m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TEXTURAS\texturas gifs\4c344bfd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Usuario\Downloads\14-4-2012\CORAZONES GIFS\sziv8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0"/>
            <a:ext cx="1288554" cy="152033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02128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estás </a:t>
            </a:r>
            <a:r>
              <a:rPr lang="es-ES" sz="2400" b="1" dirty="0">
                <a:solidFill>
                  <a:schemeClr val="bg1"/>
                </a:solidFill>
              </a:rPr>
              <a:t>pegando justo </a:t>
            </a:r>
            <a:r>
              <a:rPr lang="es-ES" sz="2400" b="1" dirty="0" smtClean="0">
                <a:solidFill>
                  <a:schemeClr val="bg1"/>
                </a:solidFill>
              </a:rPr>
              <a:t>entiéndelo, si </a:t>
            </a:r>
            <a:r>
              <a:rPr lang="es-ES" sz="2400" b="1" dirty="0">
                <a:solidFill>
                  <a:schemeClr val="bg1"/>
                </a:solidFill>
              </a:rPr>
              <a:t>quiebras poco más, mi pobre </a:t>
            </a:r>
            <a:r>
              <a:rPr lang="es-ES" sz="2400" b="1" dirty="0" smtClean="0">
                <a:solidFill>
                  <a:schemeClr val="bg1"/>
                </a:solidFill>
              </a:rPr>
              <a:t>corazón, me </a:t>
            </a:r>
            <a:r>
              <a:rPr lang="es-ES" sz="2400" b="1" dirty="0">
                <a:solidFill>
                  <a:schemeClr val="bg1"/>
                </a:solidFill>
              </a:rPr>
              <a:t>harás mil pedazos quiérelo.</a:t>
            </a:r>
          </a:p>
        </p:txBody>
      </p:sp>
    </p:spTree>
  </p:cSld>
  <p:clrMapOvr>
    <a:masterClrMapping/>
  </p:clrMapOvr>
  <p:transition advTm="11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://www.judina.com/szivek1/judina0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8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Usuario\Downloads\TEXTURAS\texturas gifs\dac5c2f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7" name="Picture 5" descr="C:\Users\Usuario\Downloads\14-4-2012\MUJERES Y HOMBRES GIFS\55046410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124744"/>
            <a:ext cx="6120680" cy="4682281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949280"/>
            <a:ext cx="8964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FFFF00"/>
                </a:solidFill>
              </a:rPr>
              <a:t>No soy lo mejor, mi única </a:t>
            </a:r>
            <a:r>
              <a:rPr lang="es-ES" sz="2000" b="1" dirty="0" smtClean="0">
                <a:solidFill>
                  <a:srgbClr val="FFFF00"/>
                </a:solidFill>
              </a:rPr>
              <a:t>opción, no </a:t>
            </a:r>
            <a:r>
              <a:rPr lang="es-ES" sz="2000" b="1" dirty="0">
                <a:solidFill>
                  <a:srgbClr val="FFFF00"/>
                </a:solidFill>
              </a:rPr>
              <a:t>tengo más partido que mi </a:t>
            </a:r>
            <a:r>
              <a:rPr lang="es-ES" sz="2000" b="1" dirty="0" smtClean="0">
                <a:solidFill>
                  <a:srgbClr val="FFFF00"/>
                </a:solidFill>
              </a:rPr>
              <a:t>amor. Dime </a:t>
            </a:r>
            <a:r>
              <a:rPr lang="es-ES" sz="2000" b="1" dirty="0">
                <a:solidFill>
                  <a:srgbClr val="FFFF00"/>
                </a:solidFill>
              </a:rPr>
              <a:t>algo </a:t>
            </a:r>
            <a:r>
              <a:rPr lang="es-ES" sz="2000" b="1" dirty="0"/>
              <a:t>baby ven, ya no me hagas </a:t>
            </a:r>
            <a:r>
              <a:rPr lang="es-ES" sz="2000" b="1" dirty="0" smtClean="0"/>
              <a:t>perder, serás </a:t>
            </a:r>
            <a:r>
              <a:rPr lang="es-ES" sz="2000" b="1" dirty="0"/>
              <a:t>siempre mi nena como el sol</a:t>
            </a:r>
            <a:r>
              <a:rPr lang="es-ES" sz="2000" b="1" dirty="0" smtClean="0"/>
              <a:t>.</a:t>
            </a:r>
            <a:endParaRPr lang="es-ES" sz="2000" b="1" dirty="0"/>
          </a:p>
        </p:txBody>
      </p:sp>
    </p:spTree>
  </p:cSld>
  <p:clrMapOvr>
    <a:masterClrMapping/>
  </p:clrMapOvr>
  <p:transition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14-4-2012\MUJERES Y HOMBRES GIFS\59077c2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80526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/>
              <a:t>Te gusta vivir bien, te juro que tal </a:t>
            </a:r>
            <a:r>
              <a:rPr lang="es-ES" sz="2400" b="1" dirty="0" smtClean="0"/>
              <a:t>vez, yo </a:t>
            </a:r>
            <a:r>
              <a:rPr lang="es-ES" sz="2400" b="1" dirty="0"/>
              <a:t>pueda darte algo de </a:t>
            </a:r>
            <a:r>
              <a:rPr lang="es-ES" sz="2400" b="1" dirty="0" smtClean="0"/>
              <a:t>valor. Lo </a:t>
            </a:r>
            <a:r>
              <a:rPr lang="es-ES" sz="2400" b="1" dirty="0"/>
              <a:t>obtengas con amor, ni con mucho </a:t>
            </a:r>
            <a:r>
              <a:rPr lang="es-ES" sz="2400" b="1" dirty="0" smtClean="0"/>
              <a:t>calor, lo </a:t>
            </a:r>
            <a:r>
              <a:rPr lang="es-ES" sz="2400" b="1" dirty="0"/>
              <a:t>que nunca llegaste a tener</a:t>
            </a:r>
            <a:r>
              <a:rPr lang="es-ES" sz="2400" b="1" dirty="0" smtClean="0"/>
              <a:t>.</a:t>
            </a:r>
            <a:endParaRPr lang="es-ES" sz="2400" b="1" dirty="0"/>
          </a:p>
        </p:txBody>
      </p:sp>
    </p:spTree>
  </p:cSld>
  <p:clrMapOvr>
    <a:masterClrMapping/>
  </p:clrMapOvr>
  <p:transition advTm="1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14-4-2012\CORAZONES GIFS\0e74b48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80526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</a:rPr>
              <a:t>No rompas más, mi pobre </a:t>
            </a:r>
            <a:r>
              <a:rPr lang="es-ES" sz="2400" b="1" dirty="0" smtClean="0">
                <a:solidFill>
                  <a:schemeClr val="bg1"/>
                </a:solidFill>
              </a:rPr>
              <a:t>corazón, estás </a:t>
            </a:r>
            <a:r>
              <a:rPr lang="es-ES" sz="2400" b="1" dirty="0">
                <a:solidFill>
                  <a:schemeClr val="bg1"/>
                </a:solidFill>
              </a:rPr>
              <a:t>pegando justo </a:t>
            </a:r>
            <a:r>
              <a:rPr lang="es-ES" sz="2400" b="1" dirty="0" smtClean="0">
                <a:solidFill>
                  <a:schemeClr val="bg1"/>
                </a:solidFill>
              </a:rPr>
              <a:t>entiéndelo, si </a:t>
            </a:r>
            <a:r>
              <a:rPr lang="es-ES" sz="2400" b="1" dirty="0">
                <a:solidFill>
                  <a:schemeClr val="bg1"/>
                </a:solidFill>
              </a:rPr>
              <a:t>quiebras poco más, mi pobre </a:t>
            </a:r>
            <a:r>
              <a:rPr lang="es-ES" sz="2400" b="1" dirty="0" smtClean="0">
                <a:solidFill>
                  <a:schemeClr val="bg1"/>
                </a:solidFill>
              </a:rPr>
              <a:t>corazón, me </a:t>
            </a:r>
            <a:r>
              <a:rPr lang="es-ES" sz="2400" b="1" dirty="0">
                <a:solidFill>
                  <a:schemeClr val="bg1"/>
                </a:solidFill>
              </a:rPr>
              <a:t>harás mil pedazos quiérelo.</a:t>
            </a:r>
          </a:p>
        </p:txBody>
      </p:sp>
    </p:spTree>
  </p:cSld>
  <p:clrMapOvr>
    <a:masterClrMapping/>
  </p:clrMapOvr>
  <p:transition advTm="16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CORAZONES GUAPOS GRANDES\judina00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CORAZONES GUAPOS GRANDES\judina03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CORAZONES GUAPOS GRANDES\judina01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TEXTURAS\9c98035c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8" name="Picture 4" descr="C:\Users\Usuario\Downloads\PNG\1311335437_9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04664"/>
            <a:ext cx="3456384" cy="6453337"/>
          </a:xfrm>
          <a:prstGeom prst="rect">
            <a:avLst/>
          </a:prstGeom>
          <a:noFill/>
        </p:spPr>
      </p:pic>
      <p:pic>
        <p:nvPicPr>
          <p:cNvPr id="6149" name="Picture 5" descr="C:\Users\Usuario\Downloads\PNG\1328217854_3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57775" y="476672"/>
            <a:ext cx="2826593" cy="638132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51723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</a:rPr>
              <a:t>Ve y dile a tu mamá que no abra la </a:t>
            </a:r>
            <a:r>
              <a:rPr lang="es-ES" sz="2400" b="1" dirty="0" smtClean="0">
                <a:solidFill>
                  <a:schemeClr val="bg1"/>
                </a:solidFill>
              </a:rPr>
              <a:t>ventana, cuando </a:t>
            </a:r>
            <a:r>
              <a:rPr lang="es-ES" sz="2400" b="1" dirty="0">
                <a:solidFill>
                  <a:schemeClr val="bg1"/>
                </a:solidFill>
              </a:rPr>
              <a:t>te visito por las </a:t>
            </a:r>
            <a:r>
              <a:rPr lang="es-ES" sz="2400" b="1" dirty="0" smtClean="0">
                <a:solidFill>
                  <a:schemeClr val="bg1"/>
                </a:solidFill>
              </a:rPr>
              <a:t>noches. Que </a:t>
            </a:r>
            <a:r>
              <a:rPr lang="es-ES" sz="2400" b="1" dirty="0">
                <a:solidFill>
                  <a:schemeClr val="bg1"/>
                </a:solidFill>
              </a:rPr>
              <a:t>tu tienes que ver, si te puedo </a:t>
            </a:r>
            <a:r>
              <a:rPr lang="es-ES" sz="2400" b="1" dirty="0" smtClean="0">
                <a:solidFill>
                  <a:schemeClr val="bg1"/>
                </a:solidFill>
              </a:rPr>
              <a:t>convencer, para </a:t>
            </a:r>
            <a:r>
              <a:rPr lang="es-ES" sz="2400" b="1" dirty="0">
                <a:solidFill>
                  <a:schemeClr val="bg1"/>
                </a:solidFill>
              </a:rPr>
              <a:t>que tu me quieras como soy.</a:t>
            </a:r>
          </a:p>
        </p:txBody>
      </p:sp>
    </p:spTree>
  </p:cSld>
  <p:clrMapOvr>
    <a:masterClrMapping/>
  </p:clrMapOvr>
  <p:transition advTm="1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14-4-2012\MUJERES Y HOMBRES JEPG\9e74f8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C:\Users\Usuario\Downloads\14-4-2012\PNG HOMBRES\5241d13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3600400" cy="6597352"/>
          </a:xfrm>
          <a:prstGeom prst="rect">
            <a:avLst/>
          </a:prstGeom>
          <a:noFill/>
        </p:spPr>
      </p:pic>
      <p:pic>
        <p:nvPicPr>
          <p:cNvPr id="7172" name="Picture 4" descr="C:\Users\Usuario\Downloads\14-4-2012\PNG MUJERES\ac2624e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548680"/>
            <a:ext cx="2450381" cy="630932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5892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</a:rPr>
              <a:t>He andando por las ramas, por chicas y por </a:t>
            </a:r>
            <a:r>
              <a:rPr lang="es-ES" sz="2400" b="1" dirty="0" smtClean="0">
                <a:solidFill>
                  <a:schemeClr val="bg1"/>
                </a:solidFill>
              </a:rPr>
              <a:t>nada, no </a:t>
            </a:r>
            <a:r>
              <a:rPr lang="es-ES" sz="2400" b="1" dirty="0">
                <a:solidFill>
                  <a:schemeClr val="bg1"/>
                </a:solidFill>
              </a:rPr>
              <a:t>tengo más motivo que tu </a:t>
            </a:r>
            <a:r>
              <a:rPr lang="es-ES" sz="2400" b="1" dirty="0" smtClean="0">
                <a:solidFill>
                  <a:schemeClr val="bg1"/>
                </a:solidFill>
              </a:rPr>
              <a:t>amor, dime </a:t>
            </a:r>
            <a:r>
              <a:rPr lang="es-ES" sz="2400" b="1" dirty="0">
                <a:solidFill>
                  <a:schemeClr val="bg1"/>
                </a:solidFill>
              </a:rPr>
              <a:t>algo baby bien, ya no me hagas </a:t>
            </a:r>
            <a:r>
              <a:rPr lang="es-ES" sz="2400" b="1" dirty="0" smtClean="0">
                <a:solidFill>
                  <a:schemeClr val="bg1"/>
                </a:solidFill>
              </a:rPr>
              <a:t>perder, serás </a:t>
            </a:r>
            <a:r>
              <a:rPr lang="es-ES" sz="2400" b="1" dirty="0">
                <a:solidFill>
                  <a:schemeClr val="bg1"/>
                </a:solidFill>
              </a:rPr>
              <a:t>siempre mi nena como el sol.</a:t>
            </a:r>
          </a:p>
        </p:txBody>
      </p:sp>
    </p:spTree>
  </p:cSld>
  <p:clrMapOvr>
    <a:masterClrMapping/>
  </p:clrMapOvr>
  <p:transition advTm="1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TEXTURAS\texturas gifs\448fc9b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30642"/>
            <a:ext cx="8784975" cy="6538718"/>
          </a:xfrm>
          <a:prstGeom prst="rect">
            <a:avLst/>
          </a:prstGeom>
          <a:noFill/>
        </p:spPr>
      </p:pic>
      <p:pic>
        <p:nvPicPr>
          <p:cNvPr id="8196" name="Picture 4" descr="C:\Users\Usuario\Documents\AWALPAPERS BONITOS\SOLO MARCOS\041e7a5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1520" y="5733256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</a:rPr>
              <a:t>No rompas más, mi pobre </a:t>
            </a:r>
            <a:r>
              <a:rPr lang="es-ES" sz="2000" b="1" dirty="0" smtClean="0">
                <a:solidFill>
                  <a:schemeClr val="bg1"/>
                </a:solidFill>
              </a:rPr>
              <a:t>corazón, estás </a:t>
            </a:r>
            <a:r>
              <a:rPr lang="es-ES" sz="2000" b="1" dirty="0">
                <a:solidFill>
                  <a:schemeClr val="bg1"/>
                </a:solidFill>
              </a:rPr>
              <a:t>pegando justo </a:t>
            </a:r>
            <a:r>
              <a:rPr lang="es-ES" sz="2000" b="1" dirty="0" smtClean="0">
                <a:solidFill>
                  <a:schemeClr val="bg1"/>
                </a:solidFill>
              </a:rPr>
              <a:t>entiéndelo, si </a:t>
            </a:r>
            <a:r>
              <a:rPr lang="es-ES" sz="2000" b="1" dirty="0">
                <a:solidFill>
                  <a:schemeClr val="bg1"/>
                </a:solidFill>
              </a:rPr>
              <a:t>quiebras poco más, mi pobre </a:t>
            </a:r>
            <a:r>
              <a:rPr lang="es-ES" sz="2000" b="1" dirty="0" smtClean="0">
                <a:solidFill>
                  <a:schemeClr val="bg1"/>
                </a:solidFill>
              </a:rPr>
              <a:t>corazón, me </a:t>
            </a:r>
            <a:r>
              <a:rPr lang="es-ES" sz="2000" b="1" dirty="0">
                <a:solidFill>
                  <a:schemeClr val="bg1"/>
                </a:solidFill>
              </a:rPr>
              <a:t>harás mil pedazos quiérelo.</a:t>
            </a:r>
          </a:p>
        </p:txBody>
      </p:sp>
    </p:spTree>
  </p:cSld>
  <p:clrMapOvr>
    <a:masterClrMapping/>
  </p:clrMapOvr>
  <p:transition advTm="16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CORAZONES GUAPOS GRANDES\judina02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8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CORAZONES GUAPOS GRANDES\judina007[2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8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6[1]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C:\Users\Usuario\Downloads\14-4-2012\CORAZONES GIFS\sziv15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260648"/>
            <a:ext cx="6552728" cy="5390585"/>
          </a:xfrm>
          <a:prstGeom prst="rect">
            <a:avLst/>
          </a:prstGeom>
          <a:noFill/>
        </p:spPr>
      </p:pic>
      <p:pic>
        <p:nvPicPr>
          <p:cNvPr id="9220" name="Picture 4" descr="C:\Users\Usuario\Downloads\14-4-2012\CORAZONES GIFS\sziv4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2060848"/>
            <a:ext cx="1625600" cy="1625600"/>
          </a:xfrm>
          <a:prstGeom prst="rect">
            <a:avLst/>
          </a:prstGeom>
          <a:noFill/>
        </p:spPr>
      </p:pic>
      <p:pic>
        <p:nvPicPr>
          <p:cNvPr id="9221" name="Picture 5" descr="C:\Users\Usuario\Downloads\14-4-2012\CORAZONES GIFS\sziv39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1916832"/>
            <a:ext cx="1625600" cy="16256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877272"/>
            <a:ext cx="9144000" cy="83099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</a:rPr>
              <a:t>No rompas más, mi pobre </a:t>
            </a:r>
            <a:r>
              <a:rPr lang="es-ES" sz="2400" b="1" dirty="0" smtClean="0">
                <a:solidFill>
                  <a:schemeClr val="bg1"/>
                </a:solidFill>
              </a:rPr>
              <a:t>corazón, estás </a:t>
            </a:r>
            <a:r>
              <a:rPr lang="es-ES" sz="2400" b="1" dirty="0">
                <a:solidFill>
                  <a:schemeClr val="bg1"/>
                </a:solidFill>
              </a:rPr>
              <a:t>pegando justo </a:t>
            </a:r>
            <a:r>
              <a:rPr lang="es-ES" sz="2400" b="1" dirty="0" smtClean="0">
                <a:solidFill>
                  <a:schemeClr val="bg1"/>
                </a:solidFill>
              </a:rPr>
              <a:t>entiéndelo, si </a:t>
            </a:r>
            <a:r>
              <a:rPr lang="es-ES" sz="2400" b="1" dirty="0">
                <a:solidFill>
                  <a:schemeClr val="bg1"/>
                </a:solidFill>
              </a:rPr>
              <a:t>quiebras poco más, mi pobre </a:t>
            </a:r>
            <a:r>
              <a:rPr lang="es-ES" sz="2400" b="1" dirty="0" smtClean="0">
                <a:solidFill>
                  <a:schemeClr val="bg1"/>
                </a:solidFill>
              </a:rPr>
              <a:t>corazón, me </a:t>
            </a:r>
            <a:r>
              <a:rPr lang="es-ES" sz="2400" b="1" dirty="0">
                <a:solidFill>
                  <a:schemeClr val="bg1"/>
                </a:solidFill>
              </a:rPr>
              <a:t>harás mil pedazos quiérelo.</a:t>
            </a:r>
          </a:p>
        </p:txBody>
      </p:sp>
    </p:spTree>
  </p:cSld>
  <p:clrMapOvr>
    <a:masterClrMapping/>
  </p:clrMapOvr>
  <p:transition advTm="1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wnloads\TEXTURAS\mod_article1070641_2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25"/>
            <a:ext cx="9144000" cy="6953250"/>
          </a:xfrm>
          <a:prstGeom prst="rect">
            <a:avLst/>
          </a:prstGeom>
          <a:noFill/>
        </p:spPr>
      </p:pic>
      <p:pic>
        <p:nvPicPr>
          <p:cNvPr id="10252" name="Picture 12" descr="C:\Users\Usuario\Downloads\14-4-2012\CORAZONES GIFS\image[6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780928"/>
            <a:ext cx="2752725" cy="2752725"/>
          </a:xfrm>
          <a:prstGeom prst="rect">
            <a:avLst/>
          </a:prstGeom>
          <a:noFill/>
        </p:spPr>
      </p:pic>
      <p:pic>
        <p:nvPicPr>
          <p:cNvPr id="10253" name="Picture 13" descr="C:\Users\Usuario\Downloads\14-4-2012\CORAZONES GIFS\image[4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548680"/>
            <a:ext cx="2905125" cy="1704975"/>
          </a:xfrm>
          <a:prstGeom prst="rect">
            <a:avLst/>
          </a:prstGeom>
          <a:noFill/>
        </p:spPr>
      </p:pic>
      <p:pic>
        <p:nvPicPr>
          <p:cNvPr id="10255" name="Picture 15" descr="C:\Users\Usuario\Downloads\14-4-2012\CORAZONES GIFS\sziv6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3140968"/>
            <a:ext cx="1828800" cy="1749425"/>
          </a:xfrm>
          <a:prstGeom prst="rect">
            <a:avLst/>
          </a:prstGeom>
          <a:noFill/>
        </p:spPr>
      </p:pic>
      <p:pic>
        <p:nvPicPr>
          <p:cNvPr id="10256" name="Picture 16" descr="C:\Users\Usuario\Downloads\14-4-2012\CORAZONES GIFS\cora13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548680"/>
            <a:ext cx="2014210" cy="1800200"/>
          </a:xfrm>
          <a:prstGeom prst="rect">
            <a:avLst/>
          </a:prstGeom>
          <a:noFill/>
        </p:spPr>
      </p:pic>
      <p:pic>
        <p:nvPicPr>
          <p:cNvPr id="10257" name="Picture 17" descr="C:\Users\Usuario\Downloads\14-4-2012\CORAZONES GIFS\1300389326_75[1]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260648"/>
            <a:ext cx="2448272" cy="2448272"/>
          </a:xfrm>
          <a:prstGeom prst="rect">
            <a:avLst/>
          </a:prstGeom>
          <a:noFill/>
        </p:spPr>
      </p:pic>
      <p:pic>
        <p:nvPicPr>
          <p:cNvPr id="10258" name="Picture 18" descr="C:\Users\Usuario\Downloads\14-4-2012\CORAZONES GIFS\coeur19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3212976"/>
            <a:ext cx="1928095" cy="1728192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0" y="602700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</a:rPr>
              <a:t>No rompas más, mi pobre </a:t>
            </a:r>
            <a:r>
              <a:rPr lang="es-ES" sz="2400" b="1" dirty="0" smtClean="0">
                <a:solidFill>
                  <a:schemeClr val="bg1"/>
                </a:solidFill>
              </a:rPr>
              <a:t>corazón, estás </a:t>
            </a:r>
            <a:r>
              <a:rPr lang="es-ES" sz="2400" b="1" dirty="0">
                <a:solidFill>
                  <a:schemeClr val="bg1"/>
                </a:solidFill>
              </a:rPr>
              <a:t>pegando justo </a:t>
            </a:r>
            <a:r>
              <a:rPr lang="es-ES" sz="2400" b="1" dirty="0" smtClean="0">
                <a:solidFill>
                  <a:schemeClr val="bg1"/>
                </a:solidFill>
              </a:rPr>
              <a:t>entiéndelo, si </a:t>
            </a:r>
            <a:r>
              <a:rPr lang="es-ES" sz="2400" b="1" dirty="0">
                <a:solidFill>
                  <a:schemeClr val="bg1"/>
                </a:solidFill>
              </a:rPr>
              <a:t>quiebras poco más, mi pobre </a:t>
            </a:r>
            <a:r>
              <a:rPr lang="es-ES" sz="2400" b="1" dirty="0" smtClean="0">
                <a:solidFill>
                  <a:schemeClr val="bg1"/>
                </a:solidFill>
              </a:rPr>
              <a:t>corazón, me </a:t>
            </a:r>
            <a:r>
              <a:rPr lang="es-ES" sz="2400" b="1" dirty="0">
                <a:solidFill>
                  <a:schemeClr val="bg1"/>
                </a:solidFill>
              </a:rPr>
              <a:t>harás mil pedazos quiérelo</a:t>
            </a:r>
            <a:r>
              <a:rPr lang="es-ES" sz="2400" b="1" dirty="0" smtClean="0">
                <a:solidFill>
                  <a:schemeClr val="bg1"/>
                </a:solidFill>
              </a:rPr>
              <a:t>.</a:t>
            </a:r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8000">
    <p:wheel spokes="8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14-4-2012\CORAZONES GIFS\13[2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wnloads\TEXTURAS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C:\Users\Usuario\Downloads\14-4-2012\CORAZONES GIFS\bannermin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404664"/>
            <a:ext cx="2238256" cy="1680393"/>
          </a:xfrm>
          <a:prstGeom prst="rect">
            <a:avLst/>
          </a:prstGeom>
          <a:noFill/>
        </p:spPr>
      </p:pic>
      <p:pic>
        <p:nvPicPr>
          <p:cNvPr id="11268" name="Picture 4" descr="C:\Users\Usuario\Downloads\14-4-2012\CORAZONES GIFS\1265742254_37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2276872"/>
            <a:ext cx="2016224" cy="2304256"/>
          </a:xfrm>
          <a:prstGeom prst="rect">
            <a:avLst/>
          </a:prstGeom>
          <a:noFill/>
        </p:spPr>
      </p:pic>
      <p:pic>
        <p:nvPicPr>
          <p:cNvPr id="11269" name="Picture 5" descr="C:\Users\Usuario\Downloads\14-4-2012\CORAZONES GIFS\1262296287_84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916832"/>
            <a:ext cx="2404214" cy="2088232"/>
          </a:xfrm>
          <a:prstGeom prst="rect">
            <a:avLst/>
          </a:prstGeom>
          <a:noFill/>
        </p:spPr>
      </p:pic>
      <p:pic>
        <p:nvPicPr>
          <p:cNvPr id="11270" name="Picture 6" descr="C:\Users\Usuario\Downloads\14-4-2012\CORAZONES GIFS\mod_article5559003_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764704"/>
            <a:ext cx="2228850" cy="419100"/>
          </a:xfrm>
          <a:prstGeom prst="rect">
            <a:avLst/>
          </a:prstGeom>
          <a:noFill/>
        </p:spPr>
      </p:pic>
      <p:pic>
        <p:nvPicPr>
          <p:cNvPr id="11271" name="Picture 7" descr="C:\Users\Usuario\Downloads\14-4-2012\CORAZONES GIFS\mod_article5559003_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035706">
            <a:off x="6679495" y="727972"/>
            <a:ext cx="2228850" cy="419100"/>
          </a:xfrm>
          <a:prstGeom prst="rect">
            <a:avLst/>
          </a:prstGeom>
          <a:noFill/>
        </p:spPr>
      </p:pic>
      <p:pic>
        <p:nvPicPr>
          <p:cNvPr id="9" name="Picture 3" descr="C:\Users\Usuario\Downloads\14-4-2012\CORAZONES GIFS\bannermin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852936"/>
            <a:ext cx="2238256" cy="2016224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0" y="551723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</a:rPr>
              <a:t>Si quiebras poco más, mi pobre </a:t>
            </a:r>
            <a:r>
              <a:rPr lang="es-ES" sz="2400" b="1" dirty="0" smtClean="0">
                <a:solidFill>
                  <a:schemeClr val="bg1"/>
                </a:solidFill>
              </a:rPr>
              <a:t>corazón, me </a:t>
            </a:r>
            <a:r>
              <a:rPr lang="es-ES" sz="2400" b="1" dirty="0">
                <a:solidFill>
                  <a:schemeClr val="bg1"/>
                </a:solidFill>
              </a:rPr>
              <a:t>harás mil pedazos </a:t>
            </a:r>
            <a:r>
              <a:rPr lang="es-ES" sz="2400" b="1" dirty="0" smtClean="0">
                <a:solidFill>
                  <a:schemeClr val="bg1"/>
                </a:solidFill>
              </a:rPr>
              <a:t>quiérelo. Si </a:t>
            </a:r>
            <a:r>
              <a:rPr lang="es-ES" sz="2400" b="1" dirty="0">
                <a:solidFill>
                  <a:schemeClr val="bg1"/>
                </a:solidFill>
              </a:rPr>
              <a:t>quiebras poco más, mi pobre </a:t>
            </a:r>
            <a:r>
              <a:rPr lang="es-ES" sz="2400" b="1" dirty="0" smtClean="0">
                <a:solidFill>
                  <a:schemeClr val="bg1"/>
                </a:solidFill>
              </a:rPr>
              <a:t>corazón, me </a:t>
            </a:r>
            <a:r>
              <a:rPr lang="es-ES" sz="2400" b="1" dirty="0">
                <a:solidFill>
                  <a:schemeClr val="bg1"/>
                </a:solidFill>
              </a:rPr>
              <a:t>harás mil pedazos quiérelo</a:t>
            </a:r>
            <a:r>
              <a:rPr lang="es-ES" sz="2400" b="1" dirty="0" smtClean="0">
                <a:solidFill>
                  <a:schemeClr val="bg1"/>
                </a:solidFill>
              </a:rPr>
              <a:t>.</a:t>
            </a:r>
            <a:endParaRPr lang="es-E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8000">
    <p:wheel spokes="8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389</Words>
  <Application>Microsoft Office PowerPoint</Application>
  <PresentationFormat>Presentación en pantalla (4:3)</PresentationFormat>
  <Paragraphs>42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28</cp:revision>
  <dcterms:created xsi:type="dcterms:W3CDTF">2012-04-21T09:40:19Z</dcterms:created>
  <dcterms:modified xsi:type="dcterms:W3CDTF">2012-10-06T16:19:28Z</dcterms:modified>
</cp:coreProperties>
</file>